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2" r:id="rId1"/>
    <p:sldMasterId id="2147483681" r:id="rId2"/>
  </p:sldMasterIdLst>
  <p:notesMasterIdLst>
    <p:notesMasterId r:id="rId16"/>
  </p:notesMasterIdLst>
  <p:sldIdLst>
    <p:sldId id="256" r:id="rId3"/>
    <p:sldId id="1771" r:id="rId4"/>
    <p:sldId id="1772" r:id="rId5"/>
    <p:sldId id="1773" r:id="rId6"/>
    <p:sldId id="1780" r:id="rId7"/>
    <p:sldId id="1781" r:id="rId8"/>
    <p:sldId id="1782" r:id="rId9"/>
    <p:sldId id="1778" r:id="rId10"/>
    <p:sldId id="1779" r:id="rId11"/>
    <p:sldId id="1774" r:id="rId12"/>
    <p:sldId id="1777" r:id="rId13"/>
    <p:sldId id="1776" r:id="rId14"/>
    <p:sldId id="178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66FF33"/>
    <a:srgbClr val="9900CC"/>
    <a:srgbClr val="00FF00"/>
    <a:srgbClr val="6600CC"/>
    <a:srgbClr val="CC00FF"/>
    <a:srgbClr val="3366FF"/>
    <a:srgbClr val="CC66FF"/>
    <a:srgbClr val="009900"/>
    <a:srgbClr val="001E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69CFD6-57E8-455F-AA09-5ED2F3B15A10}" v="13" dt="2024-12-03T04:23:48.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p:restoredTop sz="80751" autoAdjust="0"/>
  </p:normalViewPr>
  <p:slideViewPr>
    <p:cSldViewPr snapToGrid="0" snapToObjects="1">
      <p:cViewPr varScale="1">
        <p:scale>
          <a:sx n="66" d="100"/>
          <a:sy n="66" d="100"/>
        </p:scale>
        <p:origin x="1195" y="62"/>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chal, Drumil" userId="e3b7c9a4-9e17-4136-b013-03f9cad1f55a" providerId="ADAL" clId="{D369CFD6-57E8-455F-AA09-5ED2F3B15A10}"/>
    <pc:docChg chg="undo custSel addSld delSld modSld">
      <pc:chgData name="Panchal, Drumil" userId="e3b7c9a4-9e17-4136-b013-03f9cad1f55a" providerId="ADAL" clId="{D369CFD6-57E8-455F-AA09-5ED2F3B15A10}" dt="2024-12-06T17:07:06.989" v="288" actId="27636"/>
      <pc:docMkLst>
        <pc:docMk/>
      </pc:docMkLst>
      <pc:sldChg chg="addSp delSp modSp mod">
        <pc:chgData name="Panchal, Drumil" userId="e3b7c9a4-9e17-4136-b013-03f9cad1f55a" providerId="ADAL" clId="{D369CFD6-57E8-455F-AA09-5ED2F3B15A10}" dt="2024-12-03T04:23:59.658" v="136" actId="1076"/>
        <pc:sldMkLst>
          <pc:docMk/>
          <pc:sldMk cId="1222231666" sldId="1771"/>
        </pc:sldMkLst>
        <pc:spChg chg="mod">
          <ac:chgData name="Panchal, Drumil" userId="e3b7c9a4-9e17-4136-b013-03f9cad1f55a" providerId="ADAL" clId="{D369CFD6-57E8-455F-AA09-5ED2F3B15A10}" dt="2024-12-03T04:16:15.178" v="89" actId="1076"/>
          <ac:spMkLst>
            <pc:docMk/>
            <pc:sldMk cId="1222231666" sldId="1771"/>
            <ac:spMk id="3" creationId="{8D2B2CA1-569D-BFDB-04D2-766CD90AAB69}"/>
          </ac:spMkLst>
        </pc:spChg>
        <pc:picChg chg="add mod">
          <ac:chgData name="Panchal, Drumil" userId="e3b7c9a4-9e17-4136-b013-03f9cad1f55a" providerId="ADAL" clId="{D369CFD6-57E8-455F-AA09-5ED2F3B15A10}" dt="2024-12-03T04:23:59.658" v="136" actId="1076"/>
          <ac:picMkLst>
            <pc:docMk/>
            <pc:sldMk cId="1222231666" sldId="1771"/>
            <ac:picMk id="7" creationId="{D21024A9-320A-8E50-930D-21F53BB951D1}"/>
          </ac:picMkLst>
        </pc:picChg>
        <pc:picChg chg="add mod">
          <ac:chgData name="Panchal, Drumil" userId="e3b7c9a4-9e17-4136-b013-03f9cad1f55a" providerId="ADAL" clId="{D369CFD6-57E8-455F-AA09-5ED2F3B15A10}" dt="2024-12-03T04:22:16.286" v="120" actId="1076"/>
          <ac:picMkLst>
            <pc:docMk/>
            <pc:sldMk cId="1222231666" sldId="1771"/>
            <ac:picMk id="9" creationId="{D1425576-20FE-55EC-A918-945822828181}"/>
          </ac:picMkLst>
        </pc:picChg>
      </pc:sldChg>
      <pc:sldChg chg="addSp modSp mod">
        <pc:chgData name="Panchal, Drumil" userId="e3b7c9a4-9e17-4136-b013-03f9cad1f55a" providerId="ADAL" clId="{D369CFD6-57E8-455F-AA09-5ED2F3B15A10}" dt="2024-12-03T04:22:04.583" v="113" actId="1076"/>
        <pc:sldMkLst>
          <pc:docMk/>
          <pc:sldMk cId="2364344786" sldId="1772"/>
        </pc:sldMkLst>
        <pc:picChg chg="add mod">
          <ac:chgData name="Panchal, Drumil" userId="e3b7c9a4-9e17-4136-b013-03f9cad1f55a" providerId="ADAL" clId="{D369CFD6-57E8-455F-AA09-5ED2F3B15A10}" dt="2024-12-03T04:21:43.858" v="107" actId="1076"/>
          <ac:picMkLst>
            <pc:docMk/>
            <pc:sldMk cId="2364344786" sldId="1772"/>
            <ac:picMk id="8" creationId="{F3BD64A7-9948-5A74-ADC0-060E7EB26CE7}"/>
          </ac:picMkLst>
        </pc:picChg>
        <pc:picChg chg="add mod">
          <ac:chgData name="Panchal, Drumil" userId="e3b7c9a4-9e17-4136-b013-03f9cad1f55a" providerId="ADAL" clId="{D369CFD6-57E8-455F-AA09-5ED2F3B15A10}" dt="2024-12-03T04:22:04.583" v="113" actId="1076"/>
          <ac:picMkLst>
            <pc:docMk/>
            <pc:sldMk cId="2364344786" sldId="1772"/>
            <ac:picMk id="10" creationId="{29EAF351-9320-1F6B-532F-8161D2501929}"/>
          </ac:picMkLst>
        </pc:picChg>
      </pc:sldChg>
      <pc:sldChg chg="addSp modSp mod">
        <pc:chgData name="Panchal, Drumil" userId="e3b7c9a4-9e17-4136-b013-03f9cad1f55a" providerId="ADAL" clId="{D369CFD6-57E8-455F-AA09-5ED2F3B15A10}" dt="2024-12-03T04:24:11.373" v="139" actId="1076"/>
        <pc:sldMkLst>
          <pc:docMk/>
          <pc:sldMk cId="1920598189" sldId="1773"/>
        </pc:sldMkLst>
        <pc:spChg chg="mod">
          <ac:chgData name="Panchal, Drumil" userId="e3b7c9a4-9e17-4136-b013-03f9cad1f55a" providerId="ADAL" clId="{D369CFD6-57E8-455F-AA09-5ED2F3B15A10}" dt="2024-12-03T04:17:41.910" v="90" actId="313"/>
          <ac:spMkLst>
            <pc:docMk/>
            <pc:sldMk cId="1920598189" sldId="1773"/>
            <ac:spMk id="3" creationId="{8D2B2CA1-569D-BFDB-04D2-766CD90AAB69}"/>
          </ac:spMkLst>
        </pc:spChg>
        <pc:picChg chg="add mod">
          <ac:chgData name="Panchal, Drumil" userId="e3b7c9a4-9e17-4136-b013-03f9cad1f55a" providerId="ADAL" clId="{D369CFD6-57E8-455F-AA09-5ED2F3B15A10}" dt="2024-12-03T04:24:08.855" v="137" actId="1076"/>
          <ac:picMkLst>
            <pc:docMk/>
            <pc:sldMk cId="1920598189" sldId="1773"/>
            <ac:picMk id="7" creationId="{306DA4C2-5CF9-6461-BE01-D0ABB93BC6A7}"/>
          </ac:picMkLst>
        </pc:picChg>
        <pc:picChg chg="add mod">
          <ac:chgData name="Panchal, Drumil" userId="e3b7c9a4-9e17-4136-b013-03f9cad1f55a" providerId="ADAL" clId="{D369CFD6-57E8-455F-AA09-5ED2F3B15A10}" dt="2024-12-03T04:24:10.361" v="138" actId="1076"/>
          <ac:picMkLst>
            <pc:docMk/>
            <pc:sldMk cId="1920598189" sldId="1773"/>
            <ac:picMk id="9" creationId="{C70F3BC4-08AD-0453-544E-705682C81CD6}"/>
          </ac:picMkLst>
        </pc:picChg>
        <pc:picChg chg="add mod">
          <ac:chgData name="Panchal, Drumil" userId="e3b7c9a4-9e17-4136-b013-03f9cad1f55a" providerId="ADAL" clId="{D369CFD6-57E8-455F-AA09-5ED2F3B15A10}" dt="2024-12-03T04:24:11.373" v="139" actId="1076"/>
          <ac:picMkLst>
            <pc:docMk/>
            <pc:sldMk cId="1920598189" sldId="1773"/>
            <ac:picMk id="11" creationId="{C9DC7F04-3FA9-D7D4-2BE6-42EC67CABDEA}"/>
          </ac:picMkLst>
        </pc:picChg>
      </pc:sldChg>
      <pc:sldChg chg="addSp delSp modSp mod">
        <pc:chgData name="Panchal, Drumil" userId="e3b7c9a4-9e17-4136-b013-03f9cad1f55a" providerId="ADAL" clId="{D369CFD6-57E8-455F-AA09-5ED2F3B15A10}" dt="2024-12-03T21:47:54.182" v="149" actId="1076"/>
        <pc:sldMkLst>
          <pc:docMk/>
          <pc:sldMk cId="2799788090" sldId="1774"/>
        </pc:sldMkLst>
        <pc:spChg chg="mod">
          <ac:chgData name="Panchal, Drumil" userId="e3b7c9a4-9e17-4136-b013-03f9cad1f55a" providerId="ADAL" clId="{D369CFD6-57E8-455F-AA09-5ED2F3B15A10}" dt="2024-12-03T04:12:10.518" v="50" actId="20577"/>
          <ac:spMkLst>
            <pc:docMk/>
            <pc:sldMk cId="2799788090" sldId="1774"/>
            <ac:spMk id="4" creationId="{3A1EEEA5-48E9-3B4B-BDB8-9C3302350315}"/>
          </ac:spMkLst>
        </pc:spChg>
        <pc:picChg chg="add mod ord">
          <ac:chgData name="Panchal, Drumil" userId="e3b7c9a4-9e17-4136-b013-03f9cad1f55a" providerId="ADAL" clId="{D369CFD6-57E8-455F-AA09-5ED2F3B15A10}" dt="2024-12-03T21:47:54.182" v="149" actId="1076"/>
          <ac:picMkLst>
            <pc:docMk/>
            <pc:sldMk cId="2799788090" sldId="1774"/>
            <ac:picMk id="8" creationId="{F72035B8-5761-3FF6-0C32-DA9A2EEB6268}"/>
          </ac:picMkLst>
        </pc:picChg>
      </pc:sldChg>
      <pc:sldChg chg="modSp mod">
        <pc:chgData name="Panchal, Drumil" userId="e3b7c9a4-9e17-4136-b013-03f9cad1f55a" providerId="ADAL" clId="{D369CFD6-57E8-455F-AA09-5ED2F3B15A10}" dt="2024-12-03T04:14:46.842" v="88" actId="20577"/>
        <pc:sldMkLst>
          <pc:docMk/>
          <pc:sldMk cId="2422193103" sldId="1776"/>
        </pc:sldMkLst>
        <pc:spChg chg="mod">
          <ac:chgData name="Panchal, Drumil" userId="e3b7c9a4-9e17-4136-b013-03f9cad1f55a" providerId="ADAL" clId="{D369CFD6-57E8-455F-AA09-5ED2F3B15A10}" dt="2024-12-03T04:14:46.842" v="88" actId="20577"/>
          <ac:spMkLst>
            <pc:docMk/>
            <pc:sldMk cId="2422193103" sldId="1776"/>
            <ac:spMk id="5" creationId="{9C342F29-5D18-A95E-81C4-1B161AA73DC1}"/>
          </ac:spMkLst>
        </pc:spChg>
      </pc:sldChg>
      <pc:sldChg chg="addSp modSp mod">
        <pc:chgData name="Panchal, Drumil" userId="e3b7c9a4-9e17-4136-b013-03f9cad1f55a" providerId="ADAL" clId="{D369CFD6-57E8-455F-AA09-5ED2F3B15A10}" dt="2024-12-03T04:12:25.686" v="63" actId="20577"/>
        <pc:sldMkLst>
          <pc:docMk/>
          <pc:sldMk cId="3415293766" sldId="1777"/>
        </pc:sldMkLst>
        <pc:spChg chg="add mod">
          <ac:chgData name="Panchal, Drumil" userId="e3b7c9a4-9e17-4136-b013-03f9cad1f55a" providerId="ADAL" clId="{D369CFD6-57E8-455F-AA09-5ED2F3B15A10}" dt="2024-12-03T04:12:25.686" v="63" actId="20577"/>
          <ac:spMkLst>
            <pc:docMk/>
            <pc:sldMk cId="3415293766" sldId="1777"/>
            <ac:spMk id="3" creationId="{AD01C617-3792-694E-0174-CB5859AEB8CE}"/>
          </ac:spMkLst>
        </pc:spChg>
        <pc:picChg chg="mod">
          <ac:chgData name="Panchal, Drumil" userId="e3b7c9a4-9e17-4136-b013-03f9cad1f55a" providerId="ADAL" clId="{D369CFD6-57E8-455F-AA09-5ED2F3B15A10}" dt="2024-12-03T04:12:20.038" v="52" actId="14100"/>
          <ac:picMkLst>
            <pc:docMk/>
            <pc:sldMk cId="3415293766" sldId="1777"/>
            <ac:picMk id="10" creationId="{82766FC5-1569-DF08-A9AB-D200BA5BD932}"/>
          </ac:picMkLst>
        </pc:picChg>
      </pc:sldChg>
      <pc:sldChg chg="addSp delSp modSp new mod">
        <pc:chgData name="Panchal, Drumil" userId="e3b7c9a4-9e17-4136-b013-03f9cad1f55a" providerId="ADAL" clId="{D369CFD6-57E8-455F-AA09-5ED2F3B15A10}" dt="2024-12-03T21:47:31.830" v="144" actId="1076"/>
        <pc:sldMkLst>
          <pc:docMk/>
          <pc:sldMk cId="3199826604" sldId="1778"/>
        </pc:sldMkLst>
        <pc:spChg chg="add mod">
          <ac:chgData name="Panchal, Drumil" userId="e3b7c9a4-9e17-4136-b013-03f9cad1f55a" providerId="ADAL" clId="{D369CFD6-57E8-455F-AA09-5ED2F3B15A10}" dt="2024-12-03T04:12:04.360" v="36" actId="20577"/>
          <ac:spMkLst>
            <pc:docMk/>
            <pc:sldMk cId="3199826604" sldId="1778"/>
            <ac:spMk id="7" creationId="{A0BD3687-C2EC-6385-908C-DEA10CD8FE61}"/>
          </ac:spMkLst>
        </pc:spChg>
        <pc:picChg chg="add mod ord">
          <ac:chgData name="Panchal, Drumil" userId="e3b7c9a4-9e17-4136-b013-03f9cad1f55a" providerId="ADAL" clId="{D369CFD6-57E8-455F-AA09-5ED2F3B15A10}" dt="2024-12-03T21:47:31.830" v="144" actId="1076"/>
          <ac:picMkLst>
            <pc:docMk/>
            <pc:sldMk cId="3199826604" sldId="1778"/>
            <ac:picMk id="8" creationId="{D2BF4B63-6EEB-0F43-DA48-F68212EE1811}"/>
          </ac:picMkLst>
        </pc:picChg>
      </pc:sldChg>
      <pc:sldChg chg="addSp delSp modSp new mod">
        <pc:chgData name="Panchal, Drumil" userId="e3b7c9a4-9e17-4136-b013-03f9cad1f55a" providerId="ADAL" clId="{D369CFD6-57E8-455F-AA09-5ED2F3B15A10}" dt="2024-12-03T04:13:25.027" v="75" actId="20577"/>
        <pc:sldMkLst>
          <pc:docMk/>
          <pc:sldMk cId="2840927723" sldId="1779"/>
        </pc:sldMkLst>
        <pc:spChg chg="add mod">
          <ac:chgData name="Panchal, Drumil" userId="e3b7c9a4-9e17-4136-b013-03f9cad1f55a" providerId="ADAL" clId="{D369CFD6-57E8-455F-AA09-5ED2F3B15A10}" dt="2024-12-03T04:13:25.027" v="75" actId="20577"/>
          <ac:spMkLst>
            <pc:docMk/>
            <pc:sldMk cId="2840927723" sldId="1779"/>
            <ac:spMk id="8" creationId="{AE6518EF-0AFA-C3FA-56A1-110A0E71A469}"/>
          </ac:spMkLst>
        </pc:spChg>
        <pc:picChg chg="add mod">
          <ac:chgData name="Panchal, Drumil" userId="e3b7c9a4-9e17-4136-b013-03f9cad1f55a" providerId="ADAL" clId="{D369CFD6-57E8-455F-AA09-5ED2F3B15A10}" dt="2024-12-03T04:13:16.550" v="71" actId="1076"/>
          <ac:picMkLst>
            <pc:docMk/>
            <pc:sldMk cId="2840927723" sldId="1779"/>
            <ac:picMk id="7" creationId="{242948A1-D3E8-C2BF-FACE-6404AC81FD14}"/>
          </ac:picMkLst>
        </pc:picChg>
      </pc:sldChg>
      <pc:sldChg chg="modSp new del mod">
        <pc:chgData name="Panchal, Drumil" userId="e3b7c9a4-9e17-4136-b013-03f9cad1f55a" providerId="ADAL" clId="{D369CFD6-57E8-455F-AA09-5ED2F3B15A10}" dt="2024-12-03T22:08:26.488" v="168" actId="47"/>
        <pc:sldMkLst>
          <pc:docMk/>
          <pc:sldMk cId="203021412" sldId="1780"/>
        </pc:sldMkLst>
      </pc:sldChg>
      <pc:sldChg chg="modSp new mod">
        <pc:chgData name="Panchal, Drumil" userId="e3b7c9a4-9e17-4136-b013-03f9cad1f55a" providerId="ADAL" clId="{D369CFD6-57E8-455F-AA09-5ED2F3B15A10}" dt="2024-12-06T17:06:33.980" v="271" actId="12"/>
        <pc:sldMkLst>
          <pc:docMk/>
          <pc:sldMk cId="995567825" sldId="1780"/>
        </pc:sldMkLst>
        <pc:spChg chg="mod">
          <ac:chgData name="Panchal, Drumil" userId="e3b7c9a4-9e17-4136-b013-03f9cad1f55a" providerId="ADAL" clId="{D369CFD6-57E8-455F-AA09-5ED2F3B15A10}" dt="2024-12-06T17:06:33.980" v="271" actId="12"/>
          <ac:spMkLst>
            <pc:docMk/>
            <pc:sldMk cId="995567825" sldId="1780"/>
            <ac:spMk id="3" creationId="{87B326F1-9965-C22F-B285-957DD506759B}"/>
          </ac:spMkLst>
        </pc:spChg>
        <pc:spChg chg="mod">
          <ac:chgData name="Panchal, Drumil" userId="e3b7c9a4-9e17-4136-b013-03f9cad1f55a" providerId="ADAL" clId="{D369CFD6-57E8-455F-AA09-5ED2F3B15A10}" dt="2024-12-06T17:04:29.526" v="186" actId="20577"/>
          <ac:spMkLst>
            <pc:docMk/>
            <pc:sldMk cId="995567825" sldId="1780"/>
            <ac:spMk id="4" creationId="{EBD36060-B594-5EA4-1805-7D146821B8D4}"/>
          </ac:spMkLst>
        </pc:spChg>
      </pc:sldChg>
      <pc:sldChg chg="modSp new mod">
        <pc:chgData name="Panchal, Drumil" userId="e3b7c9a4-9e17-4136-b013-03f9cad1f55a" providerId="ADAL" clId="{D369CFD6-57E8-455F-AA09-5ED2F3B15A10}" dt="2024-12-06T17:06:10.629" v="267" actId="20577"/>
        <pc:sldMkLst>
          <pc:docMk/>
          <pc:sldMk cId="806069771" sldId="1781"/>
        </pc:sldMkLst>
        <pc:spChg chg="mod">
          <ac:chgData name="Panchal, Drumil" userId="e3b7c9a4-9e17-4136-b013-03f9cad1f55a" providerId="ADAL" clId="{D369CFD6-57E8-455F-AA09-5ED2F3B15A10}" dt="2024-12-06T17:06:10.629" v="267" actId="20577"/>
          <ac:spMkLst>
            <pc:docMk/>
            <pc:sldMk cId="806069771" sldId="1781"/>
            <ac:spMk id="3" creationId="{692D59FA-B02F-0832-45CE-640D70818E5D}"/>
          </ac:spMkLst>
        </pc:spChg>
      </pc:sldChg>
      <pc:sldChg chg="modSp new mod">
        <pc:chgData name="Panchal, Drumil" userId="e3b7c9a4-9e17-4136-b013-03f9cad1f55a" providerId="ADAL" clId="{D369CFD6-57E8-455F-AA09-5ED2F3B15A10}" dt="2024-12-06T17:06:44.161" v="272" actId="1076"/>
        <pc:sldMkLst>
          <pc:docMk/>
          <pc:sldMk cId="108191097" sldId="1782"/>
        </pc:sldMkLst>
        <pc:spChg chg="mod">
          <ac:chgData name="Panchal, Drumil" userId="e3b7c9a4-9e17-4136-b013-03f9cad1f55a" providerId="ADAL" clId="{D369CFD6-57E8-455F-AA09-5ED2F3B15A10}" dt="2024-12-06T17:06:44.161" v="272" actId="1076"/>
          <ac:spMkLst>
            <pc:docMk/>
            <pc:sldMk cId="108191097" sldId="1782"/>
            <ac:spMk id="3" creationId="{62306248-32ED-835A-02B4-52F434D7B660}"/>
          </ac:spMkLst>
        </pc:spChg>
      </pc:sldChg>
      <pc:sldChg chg="new del">
        <pc:chgData name="Panchal, Drumil" userId="e3b7c9a4-9e17-4136-b013-03f9cad1f55a" providerId="ADAL" clId="{D369CFD6-57E8-455F-AA09-5ED2F3B15A10}" dt="2024-12-06T17:06:49.330" v="274" actId="680"/>
        <pc:sldMkLst>
          <pc:docMk/>
          <pc:sldMk cId="687725914" sldId="1783"/>
        </pc:sldMkLst>
      </pc:sldChg>
      <pc:sldChg chg="modSp new mod">
        <pc:chgData name="Panchal, Drumil" userId="e3b7c9a4-9e17-4136-b013-03f9cad1f55a" providerId="ADAL" clId="{D369CFD6-57E8-455F-AA09-5ED2F3B15A10}" dt="2024-12-06T17:07:06.989" v="288" actId="27636"/>
        <pc:sldMkLst>
          <pc:docMk/>
          <pc:sldMk cId="3643807511" sldId="1783"/>
        </pc:sldMkLst>
        <pc:spChg chg="mod">
          <ac:chgData name="Panchal, Drumil" userId="e3b7c9a4-9e17-4136-b013-03f9cad1f55a" providerId="ADAL" clId="{D369CFD6-57E8-455F-AA09-5ED2F3B15A10}" dt="2024-12-06T17:07:06.989" v="288" actId="27636"/>
          <ac:spMkLst>
            <pc:docMk/>
            <pc:sldMk cId="3643807511" sldId="1783"/>
            <ac:spMk id="3" creationId="{BF5D4409-C4B6-8A38-7B12-6D905E2386E2}"/>
          </ac:spMkLst>
        </pc:spChg>
        <pc:spChg chg="mod">
          <ac:chgData name="Panchal, Drumil" userId="e3b7c9a4-9e17-4136-b013-03f9cad1f55a" providerId="ADAL" clId="{D369CFD6-57E8-455F-AA09-5ED2F3B15A10}" dt="2024-12-06T17:06:54.280" v="284" actId="20577"/>
          <ac:spMkLst>
            <pc:docMk/>
            <pc:sldMk cId="3643807511" sldId="1783"/>
            <ac:spMk id="4" creationId="{B208981C-FB28-4EE4-4173-00CCC4AE2B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AF191-CE68-8B4F-8E60-7A706B4039A5}"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85086-FD1A-294C-B1DF-7680A6110C7A}" type="slidenum">
              <a:rPr lang="en-US" smtClean="0"/>
              <a:t>‹#›</a:t>
            </a:fld>
            <a:endParaRPr lang="en-US"/>
          </a:p>
        </p:txBody>
      </p:sp>
    </p:spTree>
    <p:extLst>
      <p:ext uri="{BB962C8B-B14F-4D97-AF65-F5344CB8AC3E}">
        <p14:creationId xmlns:p14="http://schemas.microsoft.com/office/powerpoint/2010/main" val="131799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85086-FD1A-294C-B1DF-7680A6110C7A}" type="slidenum">
              <a:rPr lang="en-US" smtClean="0"/>
              <a:t>0</a:t>
            </a:fld>
            <a:endParaRPr lang="en-US"/>
          </a:p>
        </p:txBody>
      </p:sp>
    </p:spTree>
    <p:extLst>
      <p:ext uri="{BB962C8B-B14F-4D97-AF65-F5344CB8AC3E}">
        <p14:creationId xmlns:p14="http://schemas.microsoft.com/office/powerpoint/2010/main" val="25034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8085086-FD1A-294C-B1DF-7680A6110C7A}" type="slidenum">
              <a:rPr lang="en-US" smtClean="0"/>
              <a:t>1</a:t>
            </a:fld>
            <a:endParaRPr lang="en-US"/>
          </a:p>
        </p:txBody>
      </p:sp>
    </p:spTree>
    <p:extLst>
      <p:ext uri="{BB962C8B-B14F-4D97-AF65-F5344CB8AC3E}">
        <p14:creationId xmlns:p14="http://schemas.microsoft.com/office/powerpoint/2010/main" val="2098959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200">
                <a:solidFill>
                  <a:srgbClr val="000000"/>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400">
                <a:solidFill>
                  <a:schemeClr val="tx1">
                    <a:lumMod val="75000"/>
                    <a:lumOff val="25000"/>
                  </a:schemeClr>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6.jpg"/>
          <p:cNvPicPr>
            <a:picLocks/>
          </p:cNvPicPr>
          <p:nvPr/>
        </p:nvPicPr>
        <p:blipFill>
          <a:blip r:embed="rId2">
            <a:extLst>
              <a:ext uri="{28A0092B-C50C-407E-A947-70E740481C1C}">
                <a14:useLocalDpi xmlns:a14="http://schemas.microsoft.com/office/drawing/2010/main" val="0"/>
              </a:ext>
            </a:extLst>
          </a:blip>
          <a:stretch>
            <a:fillRect/>
          </a:stretch>
        </p:blipFill>
        <p:spPr>
          <a:xfrm>
            <a:off x="-17457" y="1"/>
            <a:ext cx="12252960" cy="419009"/>
          </a:xfrm>
          <a:prstGeom prst="rect">
            <a:avLst/>
          </a:prstGeom>
        </p:spPr>
      </p:pic>
      <p:cxnSp>
        <p:nvCxnSpPr>
          <p:cNvPr id="8" name="Straight Connector 7"/>
          <p:cNvCxnSpPr/>
          <p:nvPr/>
        </p:nvCxnSpPr>
        <p:spPr>
          <a:xfrm>
            <a:off x="1" y="431766"/>
            <a:ext cx="12235503" cy="0"/>
          </a:xfrm>
          <a:prstGeom prst="line">
            <a:avLst/>
          </a:prstGeom>
          <a:ln w="2857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a:xfrm>
            <a:off x="914400" y="538690"/>
            <a:ext cx="10363200" cy="12361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solidFill>
                  <a:srgbClr val="000000"/>
                </a:solidFill>
                <a:latin typeface="Cambria"/>
                <a:ea typeface="+mj-ea"/>
                <a:cs typeface="Cambria"/>
              </a:defRPr>
            </a:lvl1pPr>
          </a:lstStyle>
          <a:p>
            <a:endParaRPr lang="en-US" sz="2400" dirty="0">
              <a:solidFill>
                <a:srgbClr val="FF0000"/>
              </a:solidFill>
              <a:latin typeface="Palatino"/>
              <a:cs typeface="Palatino"/>
            </a:endParaRPr>
          </a:p>
        </p:txBody>
      </p:sp>
    </p:spTree>
    <p:extLst>
      <p:ext uri="{BB962C8B-B14F-4D97-AF65-F5344CB8AC3E}">
        <p14:creationId xmlns:p14="http://schemas.microsoft.com/office/powerpoint/2010/main" val="572134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Text and Media">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a:xfrm>
            <a:off x="8051031" y="1418908"/>
            <a:ext cx="3590846" cy="4470904"/>
          </a:xfrm>
          <a:prstGeom prst="rect">
            <a:avLst/>
          </a:prstGeom>
        </p:spPr>
        <p:txBody>
          <a:bodyPr vert="horz"/>
          <a:lstStyle>
            <a:lvl1pPr marL="0" indent="0" algn="ctr">
              <a:buNone/>
              <a:defRPr sz="1412" i="1" baseline="0">
                <a:solidFill>
                  <a:schemeClr val="bg1">
                    <a:lumMod val="50000"/>
                  </a:schemeClr>
                </a:solidFill>
                <a:latin typeface="+mn-lt"/>
                <a:cs typeface="Arial" panose="020B0604020202020204" pitchFamily="34" charset="0"/>
              </a:defRPr>
            </a:lvl1pPr>
          </a:lstStyle>
          <a:p>
            <a:pPr lvl="0"/>
            <a:r>
              <a:rPr lang="en-US" dirty="0"/>
              <a:t>Click below</a:t>
            </a:r>
          </a:p>
          <a:p>
            <a:pPr lvl="0"/>
            <a:r>
              <a:rPr lang="en-US" dirty="0"/>
              <a:t>to insert media</a:t>
            </a:r>
          </a:p>
        </p:txBody>
      </p:sp>
      <p:sp>
        <p:nvSpPr>
          <p:cNvPr id="6" name="Text Placeholder 7"/>
          <p:cNvSpPr>
            <a:spLocks noGrp="1"/>
          </p:cNvSpPr>
          <p:nvPr>
            <p:ph type="body" sz="quarter" idx="15" hasCustomPrompt="1"/>
          </p:nvPr>
        </p:nvSpPr>
        <p:spPr>
          <a:xfrm>
            <a:off x="538787" y="1436838"/>
            <a:ext cx="7219758" cy="4452974"/>
          </a:xfrm>
          <a:prstGeom prst="rect">
            <a:avLst/>
          </a:prstGeom>
        </p:spPr>
        <p:txBody>
          <a:bodyPr vert="horz"/>
          <a:lstStyle>
            <a:lvl1pPr marL="0" indent="0">
              <a:buNone/>
              <a:defRPr sz="3176" b="0" i="0" baseline="0">
                <a:solidFill>
                  <a:srgbClr val="13294B"/>
                </a:solidFill>
                <a:latin typeface="+mn-lt"/>
                <a:ea typeface="Arial" panose="020B0604020202020204" pitchFamily="34" charset="0"/>
                <a:cs typeface="Arial" panose="020B0604020202020204" pitchFamily="34" charset="0"/>
              </a:defRPr>
            </a:lvl1pPr>
          </a:lstStyle>
          <a:p>
            <a:pPr lvl="0"/>
            <a:r>
              <a:rPr lang="en-US" dirty="0"/>
              <a:t>Body text</a:t>
            </a:r>
          </a:p>
        </p:txBody>
      </p:sp>
      <p:pic>
        <p:nvPicPr>
          <p:cNvPr id="7" name="Picture 6"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4203"/>
            <a:ext cx="123152" cy="918882"/>
          </a:xfrm>
          <a:prstGeom prst="rect">
            <a:avLst/>
          </a:prstGeom>
        </p:spPr>
      </p:pic>
      <p:sp>
        <p:nvSpPr>
          <p:cNvPr id="8" name="Text Placeholder 2"/>
          <p:cNvSpPr>
            <a:spLocks noGrp="1"/>
          </p:cNvSpPr>
          <p:nvPr>
            <p:ph type="body" sz="quarter" idx="10" hasCustomPrompt="1"/>
          </p:nvPr>
        </p:nvSpPr>
        <p:spPr>
          <a:xfrm>
            <a:off x="538788" y="560538"/>
            <a:ext cx="11145212" cy="641295"/>
          </a:xfrm>
          <a:prstGeom prst="rect">
            <a:avLst/>
          </a:prstGeom>
        </p:spPr>
        <p:txBody>
          <a:bodyPr vert="horz"/>
          <a:lstStyle>
            <a:lvl1pPr marL="0" indent="0">
              <a:buNone/>
              <a:defRPr sz="3883" b="1" i="0" baseline="0">
                <a:solidFill>
                  <a:srgbClr val="13294B"/>
                </a:solidFill>
                <a:latin typeface="+mj-lt"/>
                <a:cs typeface="Arial Narrow" panose="020B0606020202030204" pitchFamily="34" charset="0"/>
              </a:defRPr>
            </a:lvl1pPr>
          </a:lstStyle>
          <a:p>
            <a:pPr lvl="0"/>
            <a:r>
              <a:rPr lang="en-US" dirty="0"/>
              <a:t>Title of slide</a:t>
            </a:r>
          </a:p>
        </p:txBody>
      </p:sp>
    </p:spTree>
    <p:extLst>
      <p:ext uri="{BB962C8B-B14F-4D97-AF65-F5344CB8AC3E}">
        <p14:creationId xmlns:p14="http://schemas.microsoft.com/office/powerpoint/2010/main" val="427853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by-side Text">
    <p:spTree>
      <p:nvGrpSpPr>
        <p:cNvPr id="1" name=""/>
        <p:cNvGrpSpPr/>
        <p:nvPr/>
      </p:nvGrpSpPr>
      <p:grpSpPr>
        <a:xfrm>
          <a:off x="0" y="0"/>
          <a:ext cx="0" cy="0"/>
          <a:chOff x="0" y="0"/>
          <a:chExt cx="0" cy="0"/>
        </a:xfrm>
      </p:grpSpPr>
      <p:sp>
        <p:nvSpPr>
          <p:cNvPr id="6" name="Text Placeholder 7"/>
          <p:cNvSpPr>
            <a:spLocks noGrp="1"/>
          </p:cNvSpPr>
          <p:nvPr>
            <p:ph type="body" sz="quarter" idx="15" hasCustomPrompt="1"/>
          </p:nvPr>
        </p:nvSpPr>
        <p:spPr>
          <a:xfrm>
            <a:off x="538788" y="1436838"/>
            <a:ext cx="5421746" cy="4488833"/>
          </a:xfrm>
          <a:prstGeom prst="rect">
            <a:avLst/>
          </a:prstGeom>
        </p:spPr>
        <p:txBody>
          <a:bodyPr vert="horz"/>
          <a:lstStyle>
            <a:lvl1pPr marL="0" indent="0">
              <a:buNone/>
              <a:defRPr sz="3176" b="0" i="0" baseline="0">
                <a:solidFill>
                  <a:srgbClr val="13294B"/>
                </a:solidFill>
                <a:latin typeface="+mn-lt"/>
                <a:ea typeface="Arial" panose="020B0604020202020204" pitchFamily="34" charset="0"/>
                <a:cs typeface="Arial" panose="020B0604020202020204" pitchFamily="34" charset="0"/>
              </a:defRPr>
            </a:lvl1pPr>
          </a:lstStyle>
          <a:p>
            <a:pPr lvl="0"/>
            <a:r>
              <a:rPr lang="en-US" dirty="0"/>
              <a:t>Body text</a:t>
            </a:r>
          </a:p>
        </p:txBody>
      </p:sp>
      <p:pic>
        <p:nvPicPr>
          <p:cNvPr id="7" name="Picture 6"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4203"/>
            <a:ext cx="123152" cy="918882"/>
          </a:xfrm>
          <a:prstGeom prst="rect">
            <a:avLst/>
          </a:prstGeom>
        </p:spPr>
      </p:pic>
      <p:sp>
        <p:nvSpPr>
          <p:cNvPr id="8" name="Text Placeholder 7"/>
          <p:cNvSpPr>
            <a:spLocks noGrp="1"/>
          </p:cNvSpPr>
          <p:nvPr>
            <p:ph type="body" sz="quarter" idx="16" hasCustomPrompt="1"/>
          </p:nvPr>
        </p:nvSpPr>
        <p:spPr>
          <a:xfrm>
            <a:off x="6145262" y="1436838"/>
            <a:ext cx="5421746" cy="4488833"/>
          </a:xfrm>
          <a:prstGeom prst="rect">
            <a:avLst/>
          </a:prstGeom>
        </p:spPr>
        <p:txBody>
          <a:bodyPr vert="horz"/>
          <a:lstStyle>
            <a:lvl1pPr marL="0" indent="0">
              <a:buNone/>
              <a:defRPr sz="3176" b="0" i="0" baseline="0">
                <a:solidFill>
                  <a:srgbClr val="13294B"/>
                </a:solidFill>
                <a:latin typeface="+mn-lt"/>
                <a:ea typeface="Arial" panose="020B0604020202020204" pitchFamily="34" charset="0"/>
                <a:cs typeface="Arial" panose="020B0604020202020204" pitchFamily="34" charset="0"/>
              </a:defRPr>
            </a:lvl1pPr>
          </a:lstStyle>
          <a:p>
            <a:pPr lvl="0"/>
            <a:r>
              <a:rPr lang="en-US" dirty="0"/>
              <a:t>Body text</a:t>
            </a:r>
          </a:p>
        </p:txBody>
      </p:sp>
      <p:sp>
        <p:nvSpPr>
          <p:cNvPr id="9" name="Text Placeholder 2"/>
          <p:cNvSpPr>
            <a:spLocks noGrp="1"/>
          </p:cNvSpPr>
          <p:nvPr>
            <p:ph type="body" sz="quarter" idx="10" hasCustomPrompt="1"/>
          </p:nvPr>
        </p:nvSpPr>
        <p:spPr>
          <a:xfrm>
            <a:off x="538788" y="560538"/>
            <a:ext cx="11145212" cy="641295"/>
          </a:xfrm>
          <a:prstGeom prst="rect">
            <a:avLst/>
          </a:prstGeom>
        </p:spPr>
        <p:txBody>
          <a:bodyPr vert="horz"/>
          <a:lstStyle>
            <a:lvl1pPr marL="0" indent="0">
              <a:buNone/>
              <a:defRPr sz="3883" b="1" i="0" baseline="0">
                <a:solidFill>
                  <a:srgbClr val="13294B"/>
                </a:solidFill>
                <a:latin typeface="+mj-lt"/>
                <a:cs typeface="Arial Narrow" panose="020B0606020202030204" pitchFamily="34" charset="0"/>
              </a:defRPr>
            </a:lvl1pPr>
          </a:lstStyle>
          <a:p>
            <a:pPr lvl="0"/>
            <a:r>
              <a:rPr lang="en-US" dirty="0"/>
              <a:t>Title of slide</a:t>
            </a:r>
          </a:p>
        </p:txBody>
      </p:sp>
    </p:spTree>
    <p:extLst>
      <p:ext uri="{BB962C8B-B14F-4D97-AF65-F5344CB8AC3E}">
        <p14:creationId xmlns:p14="http://schemas.microsoft.com/office/powerpoint/2010/main" val="195796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pic>
        <p:nvPicPr>
          <p:cNvPr id="7" name="Picture 6"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4203"/>
            <a:ext cx="123152" cy="918882"/>
          </a:xfrm>
          <a:prstGeom prst="rect">
            <a:avLst/>
          </a:prstGeom>
        </p:spPr>
      </p:pic>
      <p:sp>
        <p:nvSpPr>
          <p:cNvPr id="9" name="Content Placeholder 9"/>
          <p:cNvSpPr>
            <a:spLocks noGrp="1"/>
          </p:cNvSpPr>
          <p:nvPr>
            <p:ph sz="quarter" idx="13" hasCustomPrompt="1"/>
          </p:nvPr>
        </p:nvSpPr>
        <p:spPr>
          <a:xfrm>
            <a:off x="538788" y="1418908"/>
            <a:ext cx="11103088" cy="4497798"/>
          </a:xfrm>
          <a:prstGeom prst="rect">
            <a:avLst/>
          </a:prstGeom>
        </p:spPr>
        <p:txBody>
          <a:bodyPr vert="horz"/>
          <a:lstStyle>
            <a:lvl1pPr marL="0" indent="0" algn="l">
              <a:buNone/>
              <a:defRPr sz="1412" i="1" baseline="0">
                <a:solidFill>
                  <a:schemeClr val="bg1">
                    <a:lumMod val="50000"/>
                  </a:schemeClr>
                </a:solidFill>
                <a:latin typeface="+mn-lt"/>
                <a:cs typeface="Arial" panose="020B0604020202020204" pitchFamily="34" charset="0"/>
              </a:defRPr>
            </a:lvl1pPr>
          </a:lstStyle>
          <a:p>
            <a:pPr lvl="0"/>
            <a:r>
              <a:rPr lang="en-US" dirty="0"/>
              <a:t>Click below to insert media</a:t>
            </a:r>
          </a:p>
        </p:txBody>
      </p:sp>
      <p:sp>
        <p:nvSpPr>
          <p:cNvPr id="6" name="Text Placeholder 2"/>
          <p:cNvSpPr>
            <a:spLocks noGrp="1"/>
          </p:cNvSpPr>
          <p:nvPr>
            <p:ph type="body" sz="quarter" idx="10" hasCustomPrompt="1"/>
          </p:nvPr>
        </p:nvSpPr>
        <p:spPr>
          <a:xfrm>
            <a:off x="538788" y="560538"/>
            <a:ext cx="11145212" cy="641295"/>
          </a:xfrm>
          <a:prstGeom prst="rect">
            <a:avLst/>
          </a:prstGeom>
        </p:spPr>
        <p:txBody>
          <a:bodyPr vert="horz"/>
          <a:lstStyle>
            <a:lvl1pPr marL="0" indent="0">
              <a:buNone/>
              <a:defRPr sz="3883" b="1" i="0" baseline="0">
                <a:solidFill>
                  <a:srgbClr val="142958"/>
                </a:solidFill>
                <a:latin typeface="+mj-lt"/>
                <a:cs typeface="Arial Narrow" panose="020B0606020202030204" pitchFamily="34" charset="0"/>
              </a:defRPr>
            </a:lvl1pPr>
          </a:lstStyle>
          <a:p>
            <a:pPr lvl="0"/>
            <a:r>
              <a:rPr lang="en-US" dirty="0"/>
              <a:t>Title of slide</a:t>
            </a:r>
          </a:p>
        </p:txBody>
      </p:sp>
    </p:spTree>
    <p:extLst>
      <p:ext uri="{BB962C8B-B14F-4D97-AF65-F5344CB8AC3E}">
        <p14:creationId xmlns:p14="http://schemas.microsoft.com/office/powerpoint/2010/main" val="3259762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42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347200" y="6492876"/>
            <a:ext cx="2844800" cy="365125"/>
          </a:xfrm>
        </p:spPr>
        <p:txBody>
          <a:bodyPr/>
          <a:lstStyle>
            <a:lvl1pPr algn="r">
              <a:defRPr/>
            </a:lvl1pPr>
          </a:lstStyle>
          <a:p>
            <a:fld id="{97AC7950-78DC-344A-923E-55CEC8EC34B4}" type="slidenum">
              <a:rPr lang="en-US" smtClean="0"/>
              <a:pPr/>
              <a:t>‹#›</a:t>
            </a:fld>
            <a:endParaRPr lang="en-US" dirty="0"/>
          </a:p>
        </p:txBody>
      </p:sp>
      <p:sp>
        <p:nvSpPr>
          <p:cNvPr id="3" name="Content Placeholder 2"/>
          <p:cNvSpPr>
            <a:spLocks noGrp="1"/>
          </p:cNvSpPr>
          <p:nvPr>
            <p:ph idx="1"/>
          </p:nvPr>
        </p:nvSpPr>
        <p:spPr>
          <a:xfrm>
            <a:off x="609600" y="994030"/>
            <a:ext cx="10972800" cy="4525963"/>
          </a:xfrm>
        </p:spPr>
        <p:txBody>
          <a:bodyPr>
            <a:normAutofit/>
          </a:bodyPr>
          <a:lstStyle>
            <a:lvl1pPr marL="342900" indent="-342900">
              <a:buFont typeface="Andale Mono"/>
              <a:buChar char="▸"/>
              <a:defRPr sz="2400" b="0" i="0">
                <a:latin typeface="Helvetica" pitchFamily="2" charset="0"/>
                <a:cs typeface="Calibri" panose="020F0502020204030204" pitchFamily="34" charset="0"/>
              </a:defRPr>
            </a:lvl1pPr>
            <a:lvl2pPr>
              <a:defRPr sz="2000" b="0" i="0">
                <a:latin typeface="Helvetica" pitchFamily="2" charset="0"/>
                <a:cs typeface="Calibri" panose="020F0502020204030204" pitchFamily="34" charset="0"/>
              </a:defRPr>
            </a:lvl2pPr>
            <a:lvl3pPr>
              <a:defRPr sz="1800" b="0" i="0">
                <a:latin typeface="Helvetica" pitchFamily="2" charset="0"/>
                <a:cs typeface="Calibri" panose="020F0502020204030204" pitchFamily="34" charset="0"/>
              </a:defRPr>
            </a:lvl3pPr>
            <a:lvl4pPr>
              <a:defRPr sz="1600" b="0" i="0">
                <a:latin typeface="Helvetica" pitchFamily="2" charset="0"/>
                <a:cs typeface="Calibri" panose="020F0502020204030204" pitchFamily="34" charset="0"/>
              </a:defRPr>
            </a:lvl4pPr>
            <a:lvl5pPr>
              <a:defRPr sz="1600" b="0" i="0">
                <a:latin typeface="Helvetica" pitchFamily="2"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643927" y="23850"/>
            <a:ext cx="10938473" cy="731170"/>
          </a:xfrm>
        </p:spPr>
        <p:txBody>
          <a:bodyPr>
            <a:normAutofit/>
          </a:bodyPr>
          <a:lstStyle>
            <a:lvl1pPr algn="l">
              <a:defRPr lang="en-US" sz="3200" b="1" i="0" kern="1200" dirty="0">
                <a:solidFill>
                  <a:srgbClr val="001E62"/>
                </a:solidFill>
                <a:latin typeface="Helvetica"/>
                <a:ea typeface="+mn-ea"/>
                <a:cs typeface="Helvetica"/>
              </a:defRPr>
            </a:lvl1pPr>
          </a:lstStyle>
          <a:p>
            <a:r>
              <a:rPr lang="en-US" dirty="0"/>
              <a:t>Click to edit Master title style</a:t>
            </a:r>
          </a:p>
        </p:txBody>
      </p:sp>
    </p:spTree>
    <p:extLst>
      <p:ext uri="{BB962C8B-B14F-4D97-AF65-F5344CB8AC3E}">
        <p14:creationId xmlns:p14="http://schemas.microsoft.com/office/powerpoint/2010/main" val="312693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7950-78DC-344A-923E-55CEC8EC34B4}" type="slidenum">
              <a:rPr lang="en-US" smtClean="0"/>
              <a:t>‹#›</a:t>
            </a:fld>
            <a:endParaRPr lang="en-US" dirty="0"/>
          </a:p>
        </p:txBody>
      </p:sp>
    </p:spTree>
    <p:extLst>
      <p:ext uri="{BB962C8B-B14F-4D97-AF65-F5344CB8AC3E}">
        <p14:creationId xmlns:p14="http://schemas.microsoft.com/office/powerpoint/2010/main" val="906517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AC7950-78DC-344A-923E-55CEC8EC34B4}" type="slidenum">
              <a:rPr lang="en-US" smtClean="0"/>
              <a:t>‹#›</a:t>
            </a:fld>
            <a:endParaRPr lang="en-US"/>
          </a:p>
        </p:txBody>
      </p:sp>
    </p:spTree>
    <p:extLst>
      <p:ext uri="{BB962C8B-B14F-4D97-AF65-F5344CB8AC3E}">
        <p14:creationId xmlns:p14="http://schemas.microsoft.com/office/powerpoint/2010/main" val="3490964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C7950-78DC-344A-923E-55CEC8EC34B4}" type="slidenum">
              <a:rPr lang="en-US" smtClean="0"/>
              <a:t>‹#›</a:t>
            </a:fld>
            <a:endParaRPr lang="en-US"/>
          </a:p>
        </p:txBody>
      </p:sp>
    </p:spTree>
    <p:extLst>
      <p:ext uri="{BB962C8B-B14F-4D97-AF65-F5344CB8AC3E}">
        <p14:creationId xmlns:p14="http://schemas.microsoft.com/office/powerpoint/2010/main" val="180601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C7950-78DC-344A-923E-55CEC8EC34B4}" type="slidenum">
              <a:rPr lang="en-US" smtClean="0"/>
              <a:t>‹#›</a:t>
            </a:fld>
            <a:endParaRPr lang="en-US"/>
          </a:p>
        </p:txBody>
      </p:sp>
    </p:spTree>
    <p:extLst>
      <p:ext uri="{BB962C8B-B14F-4D97-AF65-F5344CB8AC3E}">
        <p14:creationId xmlns:p14="http://schemas.microsoft.com/office/powerpoint/2010/main" val="264993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w/ Image">
    <p:spTree>
      <p:nvGrpSpPr>
        <p:cNvPr id="1" name=""/>
        <p:cNvGrpSpPr/>
        <p:nvPr/>
      </p:nvGrpSpPr>
      <p:grpSpPr>
        <a:xfrm>
          <a:off x="0" y="0"/>
          <a:ext cx="0" cy="0"/>
          <a:chOff x="0" y="0"/>
          <a:chExt cx="0" cy="0"/>
        </a:xfrm>
      </p:grpSpPr>
      <p:pic>
        <p:nvPicPr>
          <p:cNvPr id="4" name="Picture 3" descr="A close up of a stop sign in front of a building&#10;&#10;Description automatically generated">
            <a:extLst>
              <a:ext uri="{FF2B5EF4-FFF2-40B4-BE49-F238E27FC236}">
                <a16:creationId xmlns:a16="http://schemas.microsoft.com/office/drawing/2014/main" id="{13B4E2CD-258A-D447-A15A-641CFD09D1E8}"/>
              </a:ext>
            </a:extLst>
          </p:cNvPr>
          <p:cNvPicPr>
            <a:picLocks noChangeAspect="1"/>
          </p:cNvPicPr>
          <p:nvPr userDrawn="1"/>
        </p:nvPicPr>
        <p:blipFill rotWithShape="1">
          <a:blip r:embed="rId2"/>
          <a:srcRect t="2753" b="12788"/>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8D9AE96F-8C19-B84A-9D72-E290801E02FD}"/>
              </a:ext>
            </a:extLst>
          </p:cNvPr>
          <p:cNvSpPr>
            <a:spLocks noGrp="1"/>
          </p:cNvSpPr>
          <p:nvPr>
            <p:ph type="body" sz="quarter" idx="11" hasCustomPrompt="1"/>
          </p:nvPr>
        </p:nvSpPr>
        <p:spPr>
          <a:xfrm>
            <a:off x="1072466" y="3972551"/>
            <a:ext cx="9303986" cy="158173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a:solidFill>
                  <a:schemeClr val="bg1"/>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subhead</a:t>
            </a:r>
          </a:p>
        </p:txBody>
      </p:sp>
      <p:sp>
        <p:nvSpPr>
          <p:cNvPr id="20" name="Text Placeholder 16">
            <a:extLst>
              <a:ext uri="{FF2B5EF4-FFF2-40B4-BE49-F238E27FC236}">
                <a16:creationId xmlns:a16="http://schemas.microsoft.com/office/drawing/2014/main" id="{CFE74584-2B99-AD46-8276-5D67B3BAFAC7}"/>
              </a:ext>
            </a:extLst>
          </p:cNvPr>
          <p:cNvSpPr>
            <a:spLocks noGrp="1"/>
          </p:cNvSpPr>
          <p:nvPr>
            <p:ph type="body" sz="quarter" idx="12" hasCustomPrompt="1"/>
          </p:nvPr>
        </p:nvSpPr>
        <p:spPr>
          <a:xfrm>
            <a:off x="1072466" y="1903421"/>
            <a:ext cx="9303986" cy="2006600"/>
          </a:xfrm>
        </p:spPr>
        <p:txBody>
          <a:bodyPr anchor="b">
            <a:normAutofit/>
          </a:bodyPr>
          <a:lstStyle>
            <a:lvl1pPr marL="0" indent="0">
              <a:buNone/>
              <a:defRPr sz="7000" b="1" i="0">
                <a:solidFill>
                  <a:schemeClr val="bg1"/>
                </a:solidFill>
                <a:latin typeface="Helvetica" pitchFamily="2" charset="0"/>
              </a:defRPr>
            </a:lvl1pPr>
          </a:lstStyle>
          <a:p>
            <a:r>
              <a:rPr lang="en-US" dirty="0"/>
              <a:t>Click to add title</a:t>
            </a:r>
          </a:p>
        </p:txBody>
      </p:sp>
      <p:pic>
        <p:nvPicPr>
          <p:cNvPr id="7" name="Graphic 6">
            <a:extLst>
              <a:ext uri="{FF2B5EF4-FFF2-40B4-BE49-F238E27FC236}">
                <a16:creationId xmlns:a16="http://schemas.microsoft.com/office/drawing/2014/main" id="{E808C493-497A-F143-8245-24DF34F59C8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25422" y="5965627"/>
            <a:ext cx="3213100" cy="647700"/>
          </a:xfrm>
          <a:prstGeom prst="rect">
            <a:avLst/>
          </a:prstGeom>
        </p:spPr>
      </p:pic>
    </p:spTree>
    <p:extLst>
      <p:ext uri="{BB962C8B-B14F-4D97-AF65-F5344CB8AC3E}">
        <p14:creationId xmlns:p14="http://schemas.microsoft.com/office/powerpoint/2010/main" val="2583006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38788" y="291690"/>
            <a:ext cx="11145212" cy="641295"/>
          </a:xfrm>
          <a:prstGeom prst="rect">
            <a:avLst/>
          </a:prstGeom>
        </p:spPr>
        <p:txBody>
          <a:bodyPr vert="horz"/>
          <a:lstStyle>
            <a:lvl1pPr marL="0" indent="0">
              <a:buNone/>
              <a:defRPr sz="3530" b="1" i="0" baseline="0">
                <a:solidFill>
                  <a:schemeClr val="tx1"/>
                </a:solidFill>
                <a:latin typeface="Segoe UI" panose="020B0502040204020203" pitchFamily="34" charset="0"/>
                <a:cs typeface="Segoe UI" panose="020B0502040204020203" pitchFamily="34" charset="0"/>
              </a:defRPr>
            </a:lvl1pPr>
          </a:lstStyle>
          <a:p>
            <a:pPr lvl="0"/>
            <a:r>
              <a:rPr lang="en-US" dirty="0"/>
              <a:t>Title of slide</a:t>
            </a:r>
          </a:p>
        </p:txBody>
      </p:sp>
      <p:sp>
        <p:nvSpPr>
          <p:cNvPr id="4" name="Text Placeholder 7"/>
          <p:cNvSpPr>
            <a:spLocks noGrp="1"/>
          </p:cNvSpPr>
          <p:nvPr>
            <p:ph type="body" sz="quarter" idx="12" hasCustomPrompt="1"/>
          </p:nvPr>
        </p:nvSpPr>
        <p:spPr>
          <a:xfrm>
            <a:off x="538788" y="1109315"/>
            <a:ext cx="11145212" cy="5097634"/>
          </a:xfrm>
          <a:prstGeom prst="rect">
            <a:avLst/>
          </a:prstGeom>
        </p:spPr>
        <p:txBody>
          <a:bodyPr vert="horz"/>
          <a:lstStyle>
            <a:lvl1pPr marL="0" indent="0">
              <a:buNone/>
              <a:defRPr sz="3176" b="0" i="0" baseline="0">
                <a:solidFill>
                  <a:schemeClr val="tx1"/>
                </a:solidFill>
                <a:latin typeface="+mn-lt"/>
                <a:ea typeface="Arial" panose="020B0604020202020204" pitchFamily="34" charset="0"/>
                <a:cs typeface="Arial" panose="020B0604020202020204" pitchFamily="34" charset="0"/>
              </a:defRPr>
            </a:lvl1pPr>
          </a:lstStyle>
          <a:p>
            <a:pPr lvl="0"/>
            <a:r>
              <a:rPr lang="en-US" dirty="0"/>
              <a:t>Body text</a:t>
            </a:r>
          </a:p>
        </p:txBody>
      </p:sp>
      <p:pic>
        <p:nvPicPr>
          <p:cNvPr id="5" name="Picture 4"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4203"/>
            <a:ext cx="123152" cy="918882"/>
          </a:xfrm>
          <a:prstGeom prst="rect">
            <a:avLst/>
          </a:prstGeom>
        </p:spPr>
      </p:pic>
    </p:spTree>
    <p:extLst>
      <p:ext uri="{BB962C8B-B14F-4D97-AF65-F5344CB8AC3E}">
        <p14:creationId xmlns:p14="http://schemas.microsoft.com/office/powerpoint/2010/main" val="835330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538787" y="1441077"/>
            <a:ext cx="11206788" cy="4484594"/>
          </a:xfrm>
          <a:prstGeom prst="rect">
            <a:avLst/>
          </a:prstGeom>
        </p:spPr>
        <p:txBody>
          <a:bodyPr vert="horz"/>
          <a:lstStyle>
            <a:lvl1pPr marL="337072" indent="-337072">
              <a:buFont typeface="Wingdings" panose="05000000000000000000" pitchFamily="2" charset="2"/>
              <a:buChar char="§"/>
              <a:defRPr b="0" i="0">
                <a:solidFill>
                  <a:srgbClr val="13294B"/>
                </a:solidFill>
                <a:latin typeface="+mn-lt"/>
                <a:ea typeface="Arial" panose="020B0604020202020204" pitchFamily="34" charset="0"/>
                <a:cs typeface="Arial" panose="020B0604020202020204" pitchFamily="34" charset="0"/>
              </a:defRPr>
            </a:lvl1pPr>
            <a:lvl2pPr>
              <a:defRPr b="0" i="0">
                <a:solidFill>
                  <a:srgbClr val="13294B"/>
                </a:solidFill>
                <a:latin typeface="+mn-lt"/>
                <a:ea typeface="Arial" panose="020B0604020202020204" pitchFamily="34" charset="0"/>
                <a:cs typeface="Arial" panose="020B0604020202020204" pitchFamily="34" charset="0"/>
              </a:defRPr>
            </a:lvl2pPr>
            <a:lvl3pPr>
              <a:defRPr b="0" i="0">
                <a:solidFill>
                  <a:srgbClr val="13294B"/>
                </a:solidFill>
                <a:latin typeface="+mn-lt"/>
                <a:ea typeface="Arial" panose="020B0604020202020204" pitchFamily="34" charset="0"/>
                <a:cs typeface="Arial" panose="020B0604020202020204" pitchFamily="34" charset="0"/>
              </a:defRPr>
            </a:lvl3pPr>
            <a:lvl4pPr>
              <a:defRPr b="0" i="0">
                <a:solidFill>
                  <a:srgbClr val="13294B"/>
                </a:solidFill>
                <a:latin typeface="+mn-lt"/>
                <a:ea typeface="Arial" panose="020B0604020202020204" pitchFamily="34" charset="0"/>
                <a:cs typeface="Arial" panose="020B0604020202020204" pitchFamily="34" charset="0"/>
              </a:defRPr>
            </a:lvl4pPr>
            <a:lvl5pPr>
              <a:defRPr b="0" i="0">
                <a:solidFill>
                  <a:srgbClr val="13294B"/>
                </a:solidFill>
                <a:latin typeface="+mn-lt"/>
                <a:ea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sz="quarter" idx="10" hasCustomPrompt="1"/>
          </p:nvPr>
        </p:nvSpPr>
        <p:spPr>
          <a:xfrm>
            <a:off x="538788" y="560538"/>
            <a:ext cx="11145212" cy="641295"/>
          </a:xfrm>
          <a:prstGeom prst="rect">
            <a:avLst/>
          </a:prstGeom>
        </p:spPr>
        <p:txBody>
          <a:bodyPr vert="horz"/>
          <a:lstStyle>
            <a:lvl1pPr marL="0" indent="0">
              <a:buNone/>
              <a:defRPr sz="3883" b="1" i="0" baseline="0">
                <a:solidFill>
                  <a:srgbClr val="13294B"/>
                </a:solidFill>
                <a:latin typeface="+mj-lt"/>
                <a:cs typeface="Arial Narrow" panose="020B0606020202030204" pitchFamily="34" charset="0"/>
              </a:defRPr>
            </a:lvl1pPr>
          </a:lstStyle>
          <a:p>
            <a:pPr lvl="0"/>
            <a:r>
              <a:rPr lang="en-US" dirty="0"/>
              <a:t>Title of slide</a:t>
            </a:r>
          </a:p>
        </p:txBody>
      </p:sp>
    </p:spTree>
    <p:extLst>
      <p:ext uri="{BB962C8B-B14F-4D97-AF65-F5344CB8AC3E}">
        <p14:creationId xmlns:p14="http://schemas.microsoft.com/office/powerpoint/2010/main" val="3663109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C7950-78DC-344A-923E-55CEC8EC34B4}" type="slidenum">
              <a:rPr lang="en-US" smtClean="0"/>
              <a:t>‹#›</a:t>
            </a:fld>
            <a:endParaRPr lang="en-US"/>
          </a:p>
        </p:txBody>
      </p:sp>
      <p:sp>
        <p:nvSpPr>
          <p:cNvPr id="7" name="Rectangle 6">
            <a:extLst>
              <a:ext uri="{FF2B5EF4-FFF2-40B4-BE49-F238E27FC236}">
                <a16:creationId xmlns:a16="http://schemas.microsoft.com/office/drawing/2014/main" id="{AB158A2C-5960-159D-1069-11D2724C15E2}"/>
              </a:ext>
            </a:extLst>
          </p:cNvPr>
          <p:cNvSpPr/>
          <p:nvPr userDrawn="1"/>
        </p:nvSpPr>
        <p:spPr>
          <a:xfrm>
            <a:off x="0" y="6669024"/>
            <a:ext cx="1328738" cy="188976"/>
          </a:xfrm>
          <a:prstGeom prst="rect">
            <a:avLst/>
          </a:prstGeom>
          <a:solidFill>
            <a:srgbClr val="001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C95CF-D2D0-FD86-A0CB-C7D3300083BA}"/>
              </a:ext>
            </a:extLst>
          </p:cNvPr>
          <p:cNvSpPr/>
          <p:nvPr userDrawn="1"/>
        </p:nvSpPr>
        <p:spPr>
          <a:xfrm>
            <a:off x="2657476" y="6669024"/>
            <a:ext cx="1328738" cy="188976"/>
          </a:xfrm>
          <a:prstGeom prst="rect">
            <a:avLst/>
          </a:prstGeom>
          <a:solidFill>
            <a:srgbClr val="D50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B14BEA-60EA-4C8F-434F-73D83EC02E1F}"/>
              </a:ext>
            </a:extLst>
          </p:cNvPr>
          <p:cNvSpPr/>
          <p:nvPr userDrawn="1"/>
        </p:nvSpPr>
        <p:spPr>
          <a:xfrm>
            <a:off x="1328738" y="6669024"/>
            <a:ext cx="1328738" cy="188976"/>
          </a:xfrm>
          <a:prstGeom prst="rect">
            <a:avLst/>
          </a:prstGeom>
          <a:solidFill>
            <a:srgbClr val="41B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4F7847-B387-3AAC-D315-7ECAC3A15DB0}"/>
              </a:ext>
            </a:extLst>
          </p:cNvPr>
          <p:cNvSpPr/>
          <p:nvPr userDrawn="1"/>
        </p:nvSpPr>
        <p:spPr>
          <a:xfrm>
            <a:off x="3986214" y="6669024"/>
            <a:ext cx="1328738" cy="188976"/>
          </a:xfrm>
          <a:prstGeom prst="rect">
            <a:avLst/>
          </a:prstGeom>
          <a:solidFill>
            <a:srgbClr val="FFB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7073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8" r:id="rId7"/>
  </p:sldLayoutIdLst>
  <p:hf hdr="0" ftr="0" dt="0"/>
  <p:txStyles>
    <p:titleStyle>
      <a:lvl1pPr algn="ctr" defTabSz="457200" rtl="0" eaLnBrk="1" latinLnBrk="0" hangingPunct="1">
        <a:spcBef>
          <a:spcPct val="0"/>
        </a:spcBef>
        <a:buNone/>
        <a:defRPr sz="2800" b="1" kern="1200">
          <a:solidFill>
            <a:srgbClr val="001E62"/>
          </a:solidFill>
          <a:latin typeface="Helvetica"/>
          <a:ea typeface="+mj-ea"/>
          <a:cs typeface="Helvetica"/>
        </a:defRPr>
      </a:lvl1pPr>
    </p:titleStyle>
    <p:bodyStyle>
      <a:lvl1pPr marL="342900" indent="-342900" algn="l" defTabSz="457200" rtl="0" eaLnBrk="1" latinLnBrk="0" hangingPunct="1">
        <a:spcBef>
          <a:spcPct val="20000"/>
        </a:spcBef>
        <a:buClr>
          <a:schemeClr val="accent2"/>
        </a:buClr>
        <a:buFont typeface="Andale Mono"/>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SzPct val="80000"/>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Clr>
          <a:schemeClr val="tx1">
            <a:lumMod val="50000"/>
            <a:lumOff val="50000"/>
          </a:schemeClr>
        </a:buClr>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SzPct val="90000"/>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A46CB8-AD1A-4E44-80E3-B3D7A25C23A1}"/>
              </a:ext>
            </a:extLst>
          </p:cNvPr>
          <p:cNvSpPr txBox="1"/>
          <p:nvPr userDrawn="1"/>
        </p:nvSpPr>
        <p:spPr>
          <a:xfrm>
            <a:off x="9955262" y="6512914"/>
            <a:ext cx="2236738" cy="363946"/>
          </a:xfrm>
          <a:prstGeom prst="rect">
            <a:avLst/>
          </a:prstGeom>
          <a:noFill/>
        </p:spPr>
        <p:txBody>
          <a:bodyPr wrap="square" rtlCol="0">
            <a:spAutoFit/>
          </a:bodyPr>
          <a:lstStyle/>
          <a:p>
            <a:pPr algn="r"/>
            <a:fld id="{28FD7FFC-72B8-4CD4-A07A-18A036915969}" type="slidenum">
              <a:rPr lang="en-US" sz="1765" smtClean="0"/>
              <a:t>‹#›</a:t>
            </a:fld>
            <a:endParaRPr lang="en-US" sz="1765" dirty="0"/>
          </a:p>
        </p:txBody>
      </p:sp>
      <p:sp>
        <p:nvSpPr>
          <p:cNvPr id="2" name="Rectangle 1">
            <a:extLst>
              <a:ext uri="{FF2B5EF4-FFF2-40B4-BE49-F238E27FC236}">
                <a16:creationId xmlns:a16="http://schemas.microsoft.com/office/drawing/2014/main" id="{0C61F472-114E-2C47-1533-6E5772C64B73}"/>
              </a:ext>
            </a:extLst>
          </p:cNvPr>
          <p:cNvSpPr/>
          <p:nvPr userDrawn="1"/>
        </p:nvSpPr>
        <p:spPr>
          <a:xfrm>
            <a:off x="0" y="6669024"/>
            <a:ext cx="1328738" cy="188976"/>
          </a:xfrm>
          <a:prstGeom prst="rect">
            <a:avLst/>
          </a:prstGeom>
          <a:solidFill>
            <a:srgbClr val="001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62BC11-67BB-472E-F07A-5B8548197A2F}"/>
              </a:ext>
            </a:extLst>
          </p:cNvPr>
          <p:cNvSpPr/>
          <p:nvPr userDrawn="1"/>
        </p:nvSpPr>
        <p:spPr>
          <a:xfrm>
            <a:off x="2657476" y="6669024"/>
            <a:ext cx="1328738" cy="188976"/>
          </a:xfrm>
          <a:prstGeom prst="rect">
            <a:avLst/>
          </a:prstGeom>
          <a:solidFill>
            <a:srgbClr val="D50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E2CE99E-BB12-F9B5-AD6B-89951D42594F}"/>
              </a:ext>
            </a:extLst>
          </p:cNvPr>
          <p:cNvSpPr/>
          <p:nvPr userDrawn="1"/>
        </p:nvSpPr>
        <p:spPr>
          <a:xfrm>
            <a:off x="1328738" y="6669024"/>
            <a:ext cx="1328738" cy="188976"/>
          </a:xfrm>
          <a:prstGeom prst="rect">
            <a:avLst/>
          </a:prstGeom>
          <a:solidFill>
            <a:srgbClr val="41B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AC60EFB-DE77-9872-3DF6-2B1F27E88FEF}"/>
              </a:ext>
            </a:extLst>
          </p:cNvPr>
          <p:cNvSpPr/>
          <p:nvPr userDrawn="1"/>
        </p:nvSpPr>
        <p:spPr>
          <a:xfrm>
            <a:off x="3986214" y="6669024"/>
            <a:ext cx="1328738" cy="188976"/>
          </a:xfrm>
          <a:prstGeom prst="rect">
            <a:avLst/>
          </a:prstGeom>
          <a:solidFill>
            <a:srgbClr val="FFB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37392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hdr="0" ftr="0" dt="0"/>
  <p:txStyles>
    <p:titleStyle>
      <a:lvl1pPr algn="ctr" defTabSz="449429" rtl="0" eaLnBrk="1" latinLnBrk="0" hangingPunct="1">
        <a:spcBef>
          <a:spcPct val="0"/>
        </a:spcBef>
        <a:buNone/>
        <a:defRPr sz="4323" kern="1200">
          <a:solidFill>
            <a:schemeClr val="tx1"/>
          </a:solidFill>
          <a:latin typeface="+mj-lt"/>
          <a:ea typeface="+mj-ea"/>
          <a:cs typeface="+mj-cs"/>
        </a:defRPr>
      </a:lvl1pPr>
    </p:titleStyle>
    <p:bodyStyle>
      <a:lvl1pPr marL="337072" indent="-337072" algn="l" defTabSz="449429" rtl="0" eaLnBrk="1" latinLnBrk="0" hangingPunct="1">
        <a:spcBef>
          <a:spcPct val="20000"/>
        </a:spcBef>
        <a:buFont typeface="Arial"/>
        <a:buChar char="•"/>
        <a:defRPr sz="3176" kern="1200">
          <a:solidFill>
            <a:schemeClr val="tx1"/>
          </a:solidFill>
          <a:latin typeface="+mn-lt"/>
          <a:ea typeface="+mn-ea"/>
          <a:cs typeface="+mn-cs"/>
        </a:defRPr>
      </a:lvl1pPr>
      <a:lvl2pPr marL="730325" indent="-280894" algn="l" defTabSz="449429" rtl="0" eaLnBrk="1" latinLnBrk="0" hangingPunct="1">
        <a:spcBef>
          <a:spcPct val="20000"/>
        </a:spcBef>
        <a:buFont typeface="Arial"/>
        <a:buChar char="–"/>
        <a:defRPr sz="2735" kern="1200">
          <a:solidFill>
            <a:schemeClr val="tx1"/>
          </a:solidFill>
          <a:latin typeface="+mn-lt"/>
          <a:ea typeface="+mn-ea"/>
          <a:cs typeface="+mn-cs"/>
        </a:defRPr>
      </a:lvl2pPr>
      <a:lvl3pPr marL="1123576" indent="-224716" algn="l" defTabSz="449429" rtl="0" eaLnBrk="1" latinLnBrk="0" hangingPunct="1">
        <a:spcBef>
          <a:spcPct val="20000"/>
        </a:spcBef>
        <a:buFont typeface="Arial"/>
        <a:buChar char="•"/>
        <a:defRPr sz="2382" kern="1200">
          <a:solidFill>
            <a:schemeClr val="tx1"/>
          </a:solidFill>
          <a:latin typeface="+mn-lt"/>
          <a:ea typeface="+mn-ea"/>
          <a:cs typeface="+mn-cs"/>
        </a:defRPr>
      </a:lvl3pPr>
      <a:lvl4pPr marL="1573006" indent="-224716" algn="l" defTabSz="449429" rtl="0" eaLnBrk="1" latinLnBrk="0" hangingPunct="1">
        <a:spcBef>
          <a:spcPct val="20000"/>
        </a:spcBef>
        <a:buFont typeface="Arial"/>
        <a:buChar char="–"/>
        <a:defRPr sz="1941" kern="1200">
          <a:solidFill>
            <a:schemeClr val="tx1"/>
          </a:solidFill>
          <a:latin typeface="+mn-lt"/>
          <a:ea typeface="+mn-ea"/>
          <a:cs typeface="+mn-cs"/>
        </a:defRPr>
      </a:lvl4pPr>
      <a:lvl5pPr marL="2022435" indent="-224716" algn="l" defTabSz="449429" rtl="0" eaLnBrk="1" latinLnBrk="0" hangingPunct="1">
        <a:spcBef>
          <a:spcPct val="20000"/>
        </a:spcBef>
        <a:buFont typeface="Arial"/>
        <a:buChar char="»"/>
        <a:defRPr sz="1941" kern="1200">
          <a:solidFill>
            <a:schemeClr val="tx1"/>
          </a:solidFill>
          <a:latin typeface="+mn-lt"/>
          <a:ea typeface="+mn-ea"/>
          <a:cs typeface="+mn-cs"/>
        </a:defRPr>
      </a:lvl5pPr>
      <a:lvl6pPr marL="2471865" indent="-224716" algn="l" defTabSz="449429" rtl="0" eaLnBrk="1" latinLnBrk="0" hangingPunct="1">
        <a:spcBef>
          <a:spcPct val="20000"/>
        </a:spcBef>
        <a:buFont typeface="Arial"/>
        <a:buChar char="•"/>
        <a:defRPr sz="1941" kern="1200">
          <a:solidFill>
            <a:schemeClr val="tx1"/>
          </a:solidFill>
          <a:latin typeface="+mn-lt"/>
          <a:ea typeface="+mn-ea"/>
          <a:cs typeface="+mn-cs"/>
        </a:defRPr>
      </a:lvl6pPr>
      <a:lvl7pPr marL="2921296" indent="-224716" algn="l" defTabSz="449429" rtl="0" eaLnBrk="1" latinLnBrk="0" hangingPunct="1">
        <a:spcBef>
          <a:spcPct val="20000"/>
        </a:spcBef>
        <a:buFont typeface="Arial"/>
        <a:buChar char="•"/>
        <a:defRPr sz="1941" kern="1200">
          <a:solidFill>
            <a:schemeClr val="tx1"/>
          </a:solidFill>
          <a:latin typeface="+mn-lt"/>
          <a:ea typeface="+mn-ea"/>
          <a:cs typeface="+mn-cs"/>
        </a:defRPr>
      </a:lvl7pPr>
      <a:lvl8pPr marL="3370726" indent="-224716" algn="l" defTabSz="449429" rtl="0" eaLnBrk="1" latinLnBrk="0" hangingPunct="1">
        <a:spcBef>
          <a:spcPct val="20000"/>
        </a:spcBef>
        <a:buFont typeface="Arial"/>
        <a:buChar char="•"/>
        <a:defRPr sz="1941" kern="1200">
          <a:solidFill>
            <a:schemeClr val="tx1"/>
          </a:solidFill>
          <a:latin typeface="+mn-lt"/>
          <a:ea typeface="+mn-ea"/>
          <a:cs typeface="+mn-cs"/>
        </a:defRPr>
      </a:lvl8pPr>
      <a:lvl9pPr marL="3820155" indent="-224716" algn="l" defTabSz="449429" rtl="0" eaLnBrk="1" latinLnBrk="0" hangingPunct="1">
        <a:spcBef>
          <a:spcPct val="20000"/>
        </a:spcBef>
        <a:buFont typeface="Arial"/>
        <a:buChar char="•"/>
        <a:defRPr sz="1941" kern="1200">
          <a:solidFill>
            <a:schemeClr val="tx1"/>
          </a:solidFill>
          <a:latin typeface="+mn-lt"/>
          <a:ea typeface="+mn-ea"/>
          <a:cs typeface="+mn-cs"/>
        </a:defRPr>
      </a:lvl9pPr>
    </p:bodyStyle>
    <p:otherStyle>
      <a:defPPr>
        <a:defRPr lang="en-US"/>
      </a:defPPr>
      <a:lvl1pPr marL="0" algn="l" defTabSz="449429" rtl="0" eaLnBrk="1" latinLnBrk="0" hangingPunct="1">
        <a:defRPr sz="1765" kern="1200">
          <a:solidFill>
            <a:schemeClr val="tx1"/>
          </a:solidFill>
          <a:latin typeface="+mn-lt"/>
          <a:ea typeface="+mn-ea"/>
          <a:cs typeface="+mn-cs"/>
        </a:defRPr>
      </a:lvl1pPr>
      <a:lvl2pPr marL="449429" algn="l" defTabSz="449429" rtl="0" eaLnBrk="1" latinLnBrk="0" hangingPunct="1">
        <a:defRPr sz="1765" kern="1200">
          <a:solidFill>
            <a:schemeClr val="tx1"/>
          </a:solidFill>
          <a:latin typeface="+mn-lt"/>
          <a:ea typeface="+mn-ea"/>
          <a:cs typeface="+mn-cs"/>
        </a:defRPr>
      </a:lvl2pPr>
      <a:lvl3pPr marL="898860" algn="l" defTabSz="449429" rtl="0" eaLnBrk="1" latinLnBrk="0" hangingPunct="1">
        <a:defRPr sz="1765" kern="1200">
          <a:solidFill>
            <a:schemeClr val="tx1"/>
          </a:solidFill>
          <a:latin typeface="+mn-lt"/>
          <a:ea typeface="+mn-ea"/>
          <a:cs typeface="+mn-cs"/>
        </a:defRPr>
      </a:lvl3pPr>
      <a:lvl4pPr marL="1348290" algn="l" defTabSz="449429" rtl="0" eaLnBrk="1" latinLnBrk="0" hangingPunct="1">
        <a:defRPr sz="1765" kern="1200">
          <a:solidFill>
            <a:schemeClr val="tx1"/>
          </a:solidFill>
          <a:latin typeface="+mn-lt"/>
          <a:ea typeface="+mn-ea"/>
          <a:cs typeface="+mn-cs"/>
        </a:defRPr>
      </a:lvl4pPr>
      <a:lvl5pPr marL="1797721" algn="l" defTabSz="449429" rtl="0" eaLnBrk="1" latinLnBrk="0" hangingPunct="1">
        <a:defRPr sz="1765" kern="1200">
          <a:solidFill>
            <a:schemeClr val="tx1"/>
          </a:solidFill>
          <a:latin typeface="+mn-lt"/>
          <a:ea typeface="+mn-ea"/>
          <a:cs typeface="+mn-cs"/>
        </a:defRPr>
      </a:lvl5pPr>
      <a:lvl6pPr marL="2247151" algn="l" defTabSz="449429" rtl="0" eaLnBrk="1" latinLnBrk="0" hangingPunct="1">
        <a:defRPr sz="1765" kern="1200">
          <a:solidFill>
            <a:schemeClr val="tx1"/>
          </a:solidFill>
          <a:latin typeface="+mn-lt"/>
          <a:ea typeface="+mn-ea"/>
          <a:cs typeface="+mn-cs"/>
        </a:defRPr>
      </a:lvl6pPr>
      <a:lvl7pPr marL="2696580" algn="l" defTabSz="449429" rtl="0" eaLnBrk="1" latinLnBrk="0" hangingPunct="1">
        <a:defRPr sz="1765" kern="1200">
          <a:solidFill>
            <a:schemeClr val="tx1"/>
          </a:solidFill>
          <a:latin typeface="+mn-lt"/>
          <a:ea typeface="+mn-ea"/>
          <a:cs typeface="+mn-cs"/>
        </a:defRPr>
      </a:lvl7pPr>
      <a:lvl8pPr marL="3146011" algn="l" defTabSz="449429" rtl="0" eaLnBrk="1" latinLnBrk="0" hangingPunct="1">
        <a:defRPr sz="1765" kern="1200">
          <a:solidFill>
            <a:schemeClr val="tx1"/>
          </a:solidFill>
          <a:latin typeface="+mn-lt"/>
          <a:ea typeface="+mn-ea"/>
          <a:cs typeface="+mn-cs"/>
        </a:defRPr>
      </a:lvl8pPr>
      <a:lvl9pPr marL="3595440" algn="l" defTabSz="449429"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C82AAA1-4D05-6E40-ACFD-BB9F825BAB7C}"/>
              </a:ext>
            </a:extLst>
          </p:cNvPr>
          <p:cNvSpPr>
            <a:spLocks noGrp="1"/>
          </p:cNvSpPr>
          <p:nvPr>
            <p:ph type="body" sz="quarter" idx="11"/>
          </p:nvPr>
        </p:nvSpPr>
        <p:spPr>
          <a:xfrm>
            <a:off x="1072466" y="4378124"/>
            <a:ext cx="9303986" cy="1581735"/>
          </a:xfrm>
        </p:spPr>
        <p:txBody>
          <a:bodyPr>
            <a:normAutofit/>
          </a:bodyPr>
          <a:lstStyle/>
          <a:p>
            <a:r>
              <a:rPr lang="en-US" b="1" dirty="0"/>
              <a:t>Quine-McClusky using Python</a:t>
            </a:r>
          </a:p>
          <a:p>
            <a:r>
              <a:rPr lang="en-US" b="1" dirty="0"/>
              <a:t>Drumil Panchal (NetID: dpanc6)</a:t>
            </a:r>
          </a:p>
        </p:txBody>
      </p:sp>
      <p:sp>
        <p:nvSpPr>
          <p:cNvPr id="7" name="Text Placeholder 6">
            <a:extLst>
              <a:ext uri="{FF2B5EF4-FFF2-40B4-BE49-F238E27FC236}">
                <a16:creationId xmlns:a16="http://schemas.microsoft.com/office/drawing/2014/main" id="{F906B367-3FCE-1B4B-B146-3CC54DF7A371}"/>
              </a:ext>
            </a:extLst>
          </p:cNvPr>
          <p:cNvSpPr>
            <a:spLocks noGrp="1"/>
          </p:cNvSpPr>
          <p:nvPr>
            <p:ph type="body" sz="quarter" idx="12"/>
          </p:nvPr>
        </p:nvSpPr>
        <p:spPr>
          <a:xfrm>
            <a:off x="1072466" y="1041887"/>
            <a:ext cx="9303986" cy="2006600"/>
          </a:xfrm>
        </p:spPr>
        <p:txBody>
          <a:bodyPr>
            <a:normAutofit fontScale="62500" lnSpcReduction="20000"/>
          </a:bodyPr>
          <a:lstStyle/>
          <a:p>
            <a:r>
              <a:rPr lang="en-US" dirty="0"/>
              <a:t>ECE 465</a:t>
            </a:r>
          </a:p>
          <a:p>
            <a:r>
              <a:rPr lang="en-US" dirty="0"/>
              <a:t>Digital Systems Design</a:t>
            </a:r>
          </a:p>
          <a:p>
            <a:r>
              <a:rPr lang="en-US" dirty="0"/>
              <a:t>Fall 2023</a:t>
            </a:r>
          </a:p>
        </p:txBody>
      </p:sp>
    </p:spTree>
    <p:extLst>
      <p:ext uri="{BB962C8B-B14F-4D97-AF65-F5344CB8AC3E}">
        <p14:creationId xmlns:p14="http://schemas.microsoft.com/office/powerpoint/2010/main" val="155928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8978E9-5346-C51F-A2E5-E895DD2D4624}"/>
              </a:ext>
            </a:extLst>
          </p:cNvPr>
          <p:cNvSpPr>
            <a:spLocks noGrp="1"/>
          </p:cNvSpPr>
          <p:nvPr>
            <p:ph type="sldNum" sz="quarter" idx="12"/>
          </p:nvPr>
        </p:nvSpPr>
        <p:spPr/>
        <p:txBody>
          <a:bodyPr/>
          <a:lstStyle/>
          <a:p>
            <a:fld id="{97AC7950-78DC-344A-923E-55CEC8EC34B4}" type="slidenum">
              <a:rPr lang="en-US" smtClean="0"/>
              <a:pPr/>
              <a:t>9</a:t>
            </a:fld>
            <a:endParaRPr lang="en-US" dirty="0"/>
          </a:p>
        </p:txBody>
      </p:sp>
      <p:sp>
        <p:nvSpPr>
          <p:cNvPr id="4" name="Title 3">
            <a:extLst>
              <a:ext uri="{FF2B5EF4-FFF2-40B4-BE49-F238E27FC236}">
                <a16:creationId xmlns:a16="http://schemas.microsoft.com/office/drawing/2014/main" id="{3A1EEEA5-48E9-3B4B-BDB8-9C3302350315}"/>
              </a:ext>
            </a:extLst>
          </p:cNvPr>
          <p:cNvSpPr>
            <a:spLocks noGrp="1"/>
          </p:cNvSpPr>
          <p:nvPr>
            <p:ph type="title"/>
          </p:nvPr>
        </p:nvSpPr>
        <p:spPr/>
        <p:txBody>
          <a:bodyPr/>
          <a:lstStyle/>
          <a:p>
            <a:r>
              <a:rPr lang="en-US" dirty="0"/>
              <a:t>Result 2 – my program</a:t>
            </a:r>
          </a:p>
        </p:txBody>
      </p:sp>
      <p:pic>
        <p:nvPicPr>
          <p:cNvPr id="8" name="Content Placeholder 7">
            <a:extLst>
              <a:ext uri="{FF2B5EF4-FFF2-40B4-BE49-F238E27FC236}">
                <a16:creationId xmlns:a16="http://schemas.microsoft.com/office/drawing/2014/main" id="{F72035B8-5761-3FF6-0C32-DA9A2EEB6268}"/>
              </a:ext>
            </a:extLst>
          </p:cNvPr>
          <p:cNvPicPr>
            <a:picLocks noGrp="1" noChangeAspect="1"/>
          </p:cNvPicPr>
          <p:nvPr>
            <p:ph idx="1"/>
          </p:nvPr>
        </p:nvPicPr>
        <p:blipFill>
          <a:blip r:embed="rId2"/>
          <a:stretch>
            <a:fillRect/>
          </a:stretch>
        </p:blipFill>
        <p:spPr>
          <a:xfrm>
            <a:off x="643927" y="800592"/>
            <a:ext cx="10649354" cy="5646712"/>
          </a:xfrm>
        </p:spPr>
      </p:pic>
    </p:spTree>
    <p:extLst>
      <p:ext uri="{BB962C8B-B14F-4D97-AF65-F5344CB8AC3E}">
        <p14:creationId xmlns:p14="http://schemas.microsoft.com/office/powerpoint/2010/main" val="279978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F5306F-A8FA-0558-8719-6926AC31CCC3}"/>
              </a:ext>
            </a:extLst>
          </p:cNvPr>
          <p:cNvSpPr>
            <a:spLocks noGrp="1"/>
          </p:cNvSpPr>
          <p:nvPr>
            <p:ph type="sldNum" sz="quarter" idx="12"/>
          </p:nvPr>
        </p:nvSpPr>
        <p:spPr/>
        <p:txBody>
          <a:bodyPr/>
          <a:lstStyle/>
          <a:p>
            <a:fld id="{97AC7950-78DC-344A-923E-55CEC8EC34B4}" type="slidenum">
              <a:rPr lang="en-US" smtClean="0"/>
              <a:pPr/>
              <a:t>10</a:t>
            </a:fld>
            <a:endParaRPr lang="en-US" dirty="0"/>
          </a:p>
        </p:txBody>
      </p:sp>
      <p:pic>
        <p:nvPicPr>
          <p:cNvPr id="10" name="Content Placeholder 9" descr="A black background with white letters&#10;&#10;Description automatically generated">
            <a:extLst>
              <a:ext uri="{FF2B5EF4-FFF2-40B4-BE49-F238E27FC236}">
                <a16:creationId xmlns:a16="http://schemas.microsoft.com/office/drawing/2014/main" id="{82766FC5-1569-DF08-A9AB-D200BA5BD932}"/>
              </a:ext>
            </a:extLst>
          </p:cNvPr>
          <p:cNvPicPr>
            <a:picLocks noGrp="1" noChangeAspect="1"/>
          </p:cNvPicPr>
          <p:nvPr>
            <p:ph idx="1"/>
          </p:nvPr>
        </p:nvPicPr>
        <p:blipFill>
          <a:blip r:embed="rId2"/>
          <a:stretch>
            <a:fillRect/>
          </a:stretch>
        </p:blipFill>
        <p:spPr>
          <a:xfrm>
            <a:off x="1022649" y="993775"/>
            <a:ext cx="9883819" cy="4851440"/>
          </a:xfrm>
        </p:spPr>
      </p:pic>
      <p:sp>
        <p:nvSpPr>
          <p:cNvPr id="3" name="Title 3">
            <a:extLst>
              <a:ext uri="{FF2B5EF4-FFF2-40B4-BE49-F238E27FC236}">
                <a16:creationId xmlns:a16="http://schemas.microsoft.com/office/drawing/2014/main" id="{AD01C617-3792-694E-0174-CB5859AEB8CE}"/>
              </a:ext>
            </a:extLst>
          </p:cNvPr>
          <p:cNvSpPr>
            <a:spLocks noGrp="1"/>
          </p:cNvSpPr>
          <p:nvPr>
            <p:ph type="title"/>
          </p:nvPr>
        </p:nvSpPr>
        <p:spPr>
          <a:xfrm>
            <a:off x="643927" y="23850"/>
            <a:ext cx="10938473" cy="731170"/>
          </a:xfrm>
        </p:spPr>
        <p:txBody>
          <a:bodyPr/>
          <a:lstStyle/>
          <a:p>
            <a:r>
              <a:rPr lang="en-US" dirty="0"/>
              <a:t>Result 2 – espresso </a:t>
            </a:r>
          </a:p>
        </p:txBody>
      </p:sp>
    </p:spTree>
    <p:extLst>
      <p:ext uri="{BB962C8B-B14F-4D97-AF65-F5344CB8AC3E}">
        <p14:creationId xmlns:p14="http://schemas.microsoft.com/office/powerpoint/2010/main" val="341529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8978E9-5346-C51F-A2E5-E895DD2D4624}"/>
              </a:ext>
            </a:extLst>
          </p:cNvPr>
          <p:cNvSpPr>
            <a:spLocks noGrp="1"/>
          </p:cNvSpPr>
          <p:nvPr>
            <p:ph type="sldNum" sz="quarter" idx="12"/>
          </p:nvPr>
        </p:nvSpPr>
        <p:spPr/>
        <p:txBody>
          <a:bodyPr/>
          <a:lstStyle/>
          <a:p>
            <a:fld id="{97AC7950-78DC-344A-923E-55CEC8EC34B4}" type="slidenum">
              <a:rPr lang="en-US" smtClean="0"/>
              <a:pPr/>
              <a:t>11</a:t>
            </a:fld>
            <a:endParaRPr lang="en-US" dirty="0"/>
          </a:p>
        </p:txBody>
      </p:sp>
      <p:sp>
        <p:nvSpPr>
          <p:cNvPr id="4" name="Title 3">
            <a:extLst>
              <a:ext uri="{FF2B5EF4-FFF2-40B4-BE49-F238E27FC236}">
                <a16:creationId xmlns:a16="http://schemas.microsoft.com/office/drawing/2014/main" id="{3A1EEEA5-48E9-3B4B-BDB8-9C3302350315}"/>
              </a:ext>
            </a:extLst>
          </p:cNvPr>
          <p:cNvSpPr>
            <a:spLocks noGrp="1"/>
          </p:cNvSpPr>
          <p:nvPr>
            <p:ph type="title"/>
          </p:nvPr>
        </p:nvSpPr>
        <p:spPr>
          <a:xfrm>
            <a:off x="717233" y="648883"/>
            <a:ext cx="10938473" cy="731170"/>
          </a:xfrm>
        </p:spPr>
        <p:txBody>
          <a:bodyPr/>
          <a:lstStyle/>
          <a:p>
            <a:r>
              <a:rPr lang="en-US" dirty="0"/>
              <a:t>Conclusion</a:t>
            </a:r>
          </a:p>
        </p:txBody>
      </p:sp>
      <p:sp>
        <p:nvSpPr>
          <p:cNvPr id="5" name="Rectangle 1">
            <a:extLst>
              <a:ext uri="{FF2B5EF4-FFF2-40B4-BE49-F238E27FC236}">
                <a16:creationId xmlns:a16="http://schemas.microsoft.com/office/drawing/2014/main" id="{9C342F29-5D18-A95E-81C4-1B161AA73DC1}"/>
              </a:ext>
            </a:extLst>
          </p:cNvPr>
          <p:cNvSpPr>
            <a:spLocks noGrp="1" noChangeArrowheads="1"/>
          </p:cNvSpPr>
          <p:nvPr>
            <p:ph idx="1"/>
          </p:nvPr>
        </p:nvSpPr>
        <p:spPr bwMode="auto">
          <a:xfrm>
            <a:off x="536294" y="1096422"/>
            <a:ext cx="11046106"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buClrTx/>
            </a:pPr>
            <a:endParaRPr lang="en-US" altLang="en-US" b="1" dirty="0">
              <a:solidFill>
                <a:srgbClr val="0432FF"/>
              </a:solidFill>
            </a:endParaRPr>
          </a:p>
          <a:p>
            <a:pPr fontAlgn="base">
              <a:spcAft>
                <a:spcPct val="0"/>
              </a:spcAft>
              <a:buClrTx/>
            </a:pPr>
            <a:r>
              <a:rPr lang="en-US" altLang="en-US" b="1" dirty="0">
                <a:solidFill>
                  <a:srgbClr val="0432FF"/>
                </a:solidFill>
              </a:rPr>
              <a:t>Successfully implemented the Quine-McCluskey method using Python.</a:t>
            </a:r>
          </a:p>
          <a:p>
            <a:pPr fontAlgn="base">
              <a:spcAft>
                <a:spcPct val="0"/>
              </a:spcAft>
              <a:buClrTx/>
            </a:pPr>
            <a:r>
              <a:rPr lang="en-US" altLang="en-US" b="1" dirty="0">
                <a:solidFill>
                  <a:srgbClr val="0432FF"/>
                </a:solidFill>
              </a:rPr>
              <a:t>The project bridges theoretical concepts with practical applications in digital design.</a:t>
            </a:r>
          </a:p>
          <a:p>
            <a:pPr fontAlgn="base">
              <a:spcAft>
                <a:spcPct val="0"/>
              </a:spcAft>
              <a:buClrTx/>
            </a:pPr>
            <a:r>
              <a:rPr lang="en-US" altLang="en-US" b="1" dirty="0">
                <a:solidFill>
                  <a:srgbClr val="0432FF"/>
                </a:solidFill>
              </a:rPr>
              <a:t>Demonstrates the importance of algorithmic problem-solving in simplifying complex logic systems </a:t>
            </a:r>
          </a:p>
        </p:txBody>
      </p:sp>
    </p:spTree>
    <p:extLst>
      <p:ext uri="{BB962C8B-B14F-4D97-AF65-F5344CB8AC3E}">
        <p14:creationId xmlns:p14="http://schemas.microsoft.com/office/powerpoint/2010/main" val="2422193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809E1D-FE0A-FD0E-D0E1-15AAF1B7C668}"/>
              </a:ext>
            </a:extLst>
          </p:cNvPr>
          <p:cNvSpPr>
            <a:spLocks noGrp="1"/>
          </p:cNvSpPr>
          <p:nvPr>
            <p:ph type="sldNum" sz="quarter" idx="12"/>
          </p:nvPr>
        </p:nvSpPr>
        <p:spPr/>
        <p:txBody>
          <a:bodyPr/>
          <a:lstStyle/>
          <a:p>
            <a:fld id="{97AC7950-78DC-344A-923E-55CEC8EC34B4}" type="slidenum">
              <a:rPr lang="en-US" smtClean="0"/>
              <a:pPr/>
              <a:t>12</a:t>
            </a:fld>
            <a:endParaRPr lang="en-US" dirty="0"/>
          </a:p>
        </p:txBody>
      </p:sp>
      <p:sp>
        <p:nvSpPr>
          <p:cNvPr id="3" name="Content Placeholder 2">
            <a:extLst>
              <a:ext uri="{FF2B5EF4-FFF2-40B4-BE49-F238E27FC236}">
                <a16:creationId xmlns:a16="http://schemas.microsoft.com/office/drawing/2014/main" id="{BF5D4409-C4B6-8A38-7B12-6D905E2386E2}"/>
              </a:ext>
            </a:extLst>
          </p:cNvPr>
          <p:cNvSpPr>
            <a:spLocks noGrp="1"/>
          </p:cNvSpPr>
          <p:nvPr>
            <p:ph idx="1"/>
          </p:nvPr>
        </p:nvSpPr>
        <p:spPr/>
        <p:txBody>
          <a:bodyPr>
            <a:normAutofit fontScale="77500" lnSpcReduction="20000"/>
          </a:bodyPr>
          <a:lstStyle/>
          <a:p>
            <a:pPr marL="658368" lvl="1" indent="-457200">
              <a:buFont typeface="+mj-lt"/>
              <a:buAutoNum type="arabicPeriod"/>
            </a:pPr>
            <a:r>
              <a:rPr lang="en-IN" sz="2600" b="1" dirty="0">
                <a:solidFill>
                  <a:srgbClr val="0432FF"/>
                </a:solidFill>
              </a:rPr>
              <a:t>T. K. Jain, D. S. Kushwaha and A. K. Misra, "Optimization of the Quine-McCluskey Method for the Minimization of the Boolean Expressions," Fourth International Conference on Autonomic and Autonomous Systems (ICAS'08), </a:t>
            </a:r>
            <a:r>
              <a:rPr lang="en-IN" sz="2600" b="1" dirty="0" err="1">
                <a:solidFill>
                  <a:srgbClr val="0432FF"/>
                </a:solidFill>
              </a:rPr>
              <a:t>Gosier</a:t>
            </a:r>
            <a:r>
              <a:rPr lang="en-IN" sz="2600" b="1" dirty="0">
                <a:solidFill>
                  <a:srgbClr val="0432FF"/>
                </a:solidFill>
              </a:rPr>
              <a:t>, France, 2008, pp. 165-168, </a:t>
            </a:r>
            <a:r>
              <a:rPr lang="en-IN" sz="2600" b="1" dirty="0" err="1">
                <a:solidFill>
                  <a:srgbClr val="0432FF"/>
                </a:solidFill>
              </a:rPr>
              <a:t>doi</a:t>
            </a:r>
            <a:r>
              <a:rPr lang="en-IN" sz="2600" b="1" dirty="0">
                <a:solidFill>
                  <a:srgbClr val="0432FF"/>
                </a:solidFill>
              </a:rPr>
              <a:t>: 10.1109/ICAS.2008.11.</a:t>
            </a:r>
          </a:p>
          <a:p>
            <a:pPr marL="658368" lvl="1" indent="-457200">
              <a:buFont typeface="+mj-lt"/>
              <a:buAutoNum type="arabicPeriod"/>
            </a:pPr>
            <a:r>
              <a:rPr lang="en-IN" sz="2600" b="1" dirty="0">
                <a:solidFill>
                  <a:srgbClr val="0432FF"/>
                </a:solidFill>
              </a:rPr>
              <a:t>Swamy, Gitanjali, A Fully Implicit Quine-McCluskey Procedure Using BDD’s (November 10, 1992). </a:t>
            </a:r>
          </a:p>
          <a:p>
            <a:pPr marL="658368" lvl="1" indent="-457200">
              <a:buFont typeface="+mj-lt"/>
              <a:buAutoNum type="arabicPeriod"/>
            </a:pPr>
            <a:r>
              <a:rPr lang="en-IN" sz="2600" b="1" dirty="0" err="1">
                <a:solidFill>
                  <a:srgbClr val="0432FF"/>
                </a:solidFill>
              </a:rPr>
              <a:t>Siládi</a:t>
            </a:r>
            <a:r>
              <a:rPr lang="en-IN" sz="2600" b="1" dirty="0">
                <a:solidFill>
                  <a:srgbClr val="0432FF"/>
                </a:solidFill>
              </a:rPr>
              <a:t> V., &amp; Filo T. Quine-</a:t>
            </a:r>
            <a:r>
              <a:rPr lang="en-IN" sz="2600" b="1" dirty="0" err="1">
                <a:solidFill>
                  <a:srgbClr val="0432FF"/>
                </a:solidFill>
              </a:rPr>
              <a:t>Mccluskey</a:t>
            </a:r>
            <a:r>
              <a:rPr lang="en-IN" sz="2600" b="1" dirty="0">
                <a:solidFill>
                  <a:srgbClr val="0432FF"/>
                </a:solidFill>
              </a:rPr>
              <a:t> algorithm on GPGPU. </a:t>
            </a:r>
            <a:r>
              <a:rPr lang="en-IN" sz="2600" b="1" dirty="0" err="1">
                <a:solidFill>
                  <a:srgbClr val="0432FF"/>
                </a:solidFill>
              </a:rPr>
              <a:t>AWERProcedia</a:t>
            </a:r>
            <a:r>
              <a:rPr lang="en-IN" sz="2600" b="1" dirty="0">
                <a:solidFill>
                  <a:srgbClr val="0432FF"/>
                </a:solidFill>
              </a:rPr>
              <a:t> Information Technology &amp; Computer Science. [Online]. 2013, 04, pp 814-820.</a:t>
            </a:r>
          </a:p>
          <a:p>
            <a:pPr marL="658368" lvl="1" indent="-457200">
              <a:buFont typeface="+mj-lt"/>
              <a:buAutoNum type="arabicPeriod"/>
            </a:pPr>
            <a:r>
              <a:rPr lang="en-US" sz="2600" b="1" dirty="0">
                <a:solidFill>
                  <a:srgbClr val="0432FF"/>
                </a:solidFill>
              </a:rPr>
              <a:t>Lee, Sang-Un, “An Improved Quine-McCluskey Algorithm for Circuit Minimization,” Journal of the Korea Society of Computer and Information , vol. 19, no. 3, pp. 109–117, Mar. 2014.</a:t>
            </a:r>
          </a:p>
          <a:p>
            <a:pPr marL="658368" lvl="1" indent="-457200">
              <a:buFont typeface="+mj-lt"/>
              <a:buAutoNum type="arabicPeriod"/>
            </a:pPr>
            <a:r>
              <a:rPr lang="en-IN" sz="2600" b="1" dirty="0">
                <a:solidFill>
                  <a:srgbClr val="0432FF"/>
                </a:solidFill>
              </a:rPr>
              <a:t>Sarkar, Nurul, Khaleel Petrus, and </a:t>
            </a:r>
            <a:r>
              <a:rPr lang="en-IN" sz="2600" b="1" dirty="0" err="1">
                <a:solidFill>
                  <a:srgbClr val="0432FF"/>
                </a:solidFill>
              </a:rPr>
              <a:t>Hosneara</a:t>
            </a:r>
            <a:r>
              <a:rPr lang="en-IN" sz="2600" b="1" dirty="0">
                <a:solidFill>
                  <a:srgbClr val="0432FF"/>
                </a:solidFill>
              </a:rPr>
              <a:t> Hossain. "Software Implementation of the Quine-McCluskey Algorithm for Logic Gate Minimisation." Proceedings of the NACCQ (2001): 375-378.</a:t>
            </a:r>
          </a:p>
          <a:p>
            <a:pPr marL="658368" lvl="1" indent="-457200">
              <a:buFont typeface="+mj-lt"/>
              <a:buAutoNum type="arabicPeriod"/>
            </a:pPr>
            <a:endParaRPr lang="en-IN" sz="2000" dirty="0"/>
          </a:p>
          <a:p>
            <a:pPr marL="0" indent="0">
              <a:buNone/>
            </a:pPr>
            <a:br>
              <a:rPr lang="en-IN" dirty="0"/>
            </a:br>
            <a:endParaRPr lang="en-IN" dirty="0"/>
          </a:p>
          <a:p>
            <a:endParaRPr lang="en-IN" dirty="0"/>
          </a:p>
        </p:txBody>
      </p:sp>
      <p:sp>
        <p:nvSpPr>
          <p:cNvPr id="4" name="Title 3">
            <a:extLst>
              <a:ext uri="{FF2B5EF4-FFF2-40B4-BE49-F238E27FC236}">
                <a16:creationId xmlns:a16="http://schemas.microsoft.com/office/drawing/2014/main" id="{B208981C-FB28-4EE4-4173-00CCC4AE2BEA}"/>
              </a:ext>
            </a:extLst>
          </p:cNvPr>
          <p:cNvSpPr>
            <a:spLocks noGrp="1"/>
          </p:cNvSpPr>
          <p:nvPr>
            <p:ph type="title"/>
          </p:nvPr>
        </p:nvSpPr>
        <p:spPr/>
        <p:txBody>
          <a:bodyPr/>
          <a:lstStyle/>
          <a:p>
            <a:r>
              <a:rPr lang="en-IN" dirty="0"/>
              <a:t>Reference</a:t>
            </a:r>
          </a:p>
        </p:txBody>
      </p:sp>
    </p:spTree>
    <p:extLst>
      <p:ext uri="{BB962C8B-B14F-4D97-AF65-F5344CB8AC3E}">
        <p14:creationId xmlns:p14="http://schemas.microsoft.com/office/powerpoint/2010/main" val="364380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55096-D926-C8A2-962D-6A7343CD46A4}"/>
              </a:ext>
            </a:extLst>
          </p:cNvPr>
          <p:cNvSpPr>
            <a:spLocks noGrp="1"/>
          </p:cNvSpPr>
          <p:nvPr>
            <p:ph type="sldNum" sz="quarter" idx="12"/>
          </p:nvPr>
        </p:nvSpPr>
        <p:spPr/>
        <p:txBody>
          <a:bodyPr/>
          <a:lstStyle/>
          <a:p>
            <a:fld id="{97AC7950-78DC-344A-923E-55CEC8EC34B4}" type="slidenum">
              <a:rPr lang="en-US" smtClean="0"/>
              <a:pPr/>
              <a:t>1</a:t>
            </a:fld>
            <a:endParaRPr lang="en-US" dirty="0"/>
          </a:p>
        </p:txBody>
      </p:sp>
      <p:sp>
        <p:nvSpPr>
          <p:cNvPr id="4" name="Title 3">
            <a:extLst>
              <a:ext uri="{FF2B5EF4-FFF2-40B4-BE49-F238E27FC236}">
                <a16:creationId xmlns:a16="http://schemas.microsoft.com/office/drawing/2014/main" id="{705B36B4-526B-A209-FF76-B063F30663B4}"/>
              </a:ext>
            </a:extLst>
          </p:cNvPr>
          <p:cNvSpPr>
            <a:spLocks noGrp="1"/>
          </p:cNvSpPr>
          <p:nvPr>
            <p:ph type="title"/>
          </p:nvPr>
        </p:nvSpPr>
        <p:spPr>
          <a:xfrm>
            <a:off x="626763" y="174321"/>
            <a:ext cx="10938473" cy="731170"/>
          </a:xfrm>
        </p:spPr>
        <p:txBody>
          <a:bodyPr/>
          <a:lstStyle/>
          <a:p>
            <a:r>
              <a:rPr lang="en-US" dirty="0"/>
              <a:t>Motivation</a:t>
            </a:r>
          </a:p>
        </p:txBody>
      </p:sp>
      <p:sp>
        <p:nvSpPr>
          <p:cNvPr id="3" name="Content Placeholder 2">
            <a:extLst>
              <a:ext uri="{FF2B5EF4-FFF2-40B4-BE49-F238E27FC236}">
                <a16:creationId xmlns:a16="http://schemas.microsoft.com/office/drawing/2014/main" id="{8D2B2CA1-569D-BFDB-04D2-766CD90AAB69}"/>
              </a:ext>
            </a:extLst>
          </p:cNvPr>
          <p:cNvSpPr>
            <a:spLocks noGrp="1"/>
          </p:cNvSpPr>
          <p:nvPr>
            <p:ph idx="1"/>
          </p:nvPr>
        </p:nvSpPr>
        <p:spPr>
          <a:xfrm>
            <a:off x="459129" y="1098200"/>
            <a:ext cx="10972800" cy="5148586"/>
          </a:xfrm>
        </p:spPr>
        <p:txBody>
          <a:bodyPr>
            <a:normAutofit/>
          </a:bodyPr>
          <a:lstStyle/>
          <a:p>
            <a:r>
              <a:rPr lang="en-US" b="1" dirty="0">
                <a:solidFill>
                  <a:srgbClr val="0432FF"/>
                </a:solidFill>
              </a:rPr>
              <a:t>Reducing the complexity of digital circuits is essential to:</a:t>
            </a:r>
          </a:p>
          <a:p>
            <a:pPr lvl="1"/>
            <a:r>
              <a:rPr lang="en-US" b="1" dirty="0">
                <a:solidFill>
                  <a:srgbClr val="0432FF"/>
                </a:solidFill>
              </a:rPr>
              <a:t>Minimize cost</a:t>
            </a:r>
          </a:p>
          <a:p>
            <a:pPr lvl="1"/>
            <a:r>
              <a:rPr lang="en-US" b="1" dirty="0">
                <a:solidFill>
                  <a:srgbClr val="0432FF"/>
                </a:solidFill>
              </a:rPr>
              <a:t>Lower power consumption</a:t>
            </a:r>
          </a:p>
          <a:p>
            <a:pPr lvl="1"/>
            <a:r>
              <a:rPr lang="en-US" b="1" dirty="0">
                <a:solidFill>
                  <a:srgbClr val="0432FF"/>
                </a:solidFill>
              </a:rPr>
              <a:t>Improve performance</a:t>
            </a:r>
          </a:p>
          <a:p>
            <a:pPr lvl="1"/>
            <a:endParaRPr lang="en-US" b="1" dirty="0">
              <a:solidFill>
                <a:srgbClr val="0432FF"/>
              </a:solidFill>
            </a:endParaRPr>
          </a:p>
          <a:p>
            <a:pPr marL="457200" lvl="1" indent="0">
              <a:buNone/>
            </a:pPr>
            <a:endParaRPr lang="en-US" b="1" dirty="0">
              <a:solidFill>
                <a:srgbClr val="0432FF"/>
              </a:solidFill>
            </a:endParaRPr>
          </a:p>
          <a:p>
            <a:pPr marL="400050"/>
            <a:r>
              <a:rPr lang="en-US" b="1" dirty="0">
                <a:solidFill>
                  <a:srgbClr val="0432FF"/>
                </a:solidFill>
              </a:rPr>
              <a:t>Personal motivation:</a:t>
            </a:r>
          </a:p>
          <a:p>
            <a:pPr marL="800100" lvl="1"/>
            <a:r>
              <a:rPr lang="en-US" b="1" dirty="0">
                <a:solidFill>
                  <a:srgbClr val="0432FF"/>
                </a:solidFill>
              </a:rPr>
              <a:t>Career in VLSI design</a:t>
            </a:r>
          </a:p>
          <a:p>
            <a:pPr marL="800100" lvl="1"/>
            <a:r>
              <a:rPr lang="en-US" b="1" dirty="0">
                <a:solidFill>
                  <a:srgbClr val="0432FF"/>
                </a:solidFill>
              </a:rPr>
              <a:t>Systematic method to minimize Boolean equations</a:t>
            </a:r>
          </a:p>
          <a:p>
            <a:pPr marL="800100" lvl="1"/>
            <a:r>
              <a:rPr lang="en-US" b="1" dirty="0">
                <a:solidFill>
                  <a:srgbClr val="0432FF"/>
                </a:solidFill>
              </a:rPr>
              <a:t>Important concept in EDA</a:t>
            </a:r>
          </a:p>
          <a:p>
            <a:pPr marL="800100" lvl="1"/>
            <a:endParaRPr lang="en-US" b="1" dirty="0">
              <a:solidFill>
                <a:srgbClr val="0432FF"/>
              </a:solidFill>
            </a:endParaRPr>
          </a:p>
          <a:p>
            <a:pPr lvl="1"/>
            <a:endParaRPr lang="en-US" b="1" dirty="0">
              <a:solidFill>
                <a:srgbClr val="0432FF"/>
              </a:solidFill>
            </a:endParaRPr>
          </a:p>
        </p:txBody>
      </p:sp>
      <p:pic>
        <p:nvPicPr>
          <p:cNvPr id="7" name="Picture 6" descr="Illuminated battery icon">
            <a:extLst>
              <a:ext uri="{FF2B5EF4-FFF2-40B4-BE49-F238E27FC236}">
                <a16:creationId xmlns:a16="http://schemas.microsoft.com/office/drawing/2014/main" id="{D21024A9-320A-8E50-930D-21F53BB951D1}"/>
              </a:ext>
            </a:extLst>
          </p:cNvPr>
          <p:cNvPicPr>
            <a:picLocks noChangeAspect="1"/>
          </p:cNvPicPr>
          <p:nvPr/>
        </p:nvPicPr>
        <p:blipFill>
          <a:blip r:embed="rId3"/>
          <a:stretch>
            <a:fillRect/>
          </a:stretch>
        </p:blipFill>
        <p:spPr>
          <a:xfrm>
            <a:off x="9633710" y="1098200"/>
            <a:ext cx="2229942" cy="1672642"/>
          </a:xfrm>
          <a:prstGeom prst="rect">
            <a:avLst/>
          </a:prstGeom>
        </p:spPr>
      </p:pic>
      <p:pic>
        <p:nvPicPr>
          <p:cNvPr id="9" name="Graphic 8" descr="Processor with solid fill">
            <a:extLst>
              <a:ext uri="{FF2B5EF4-FFF2-40B4-BE49-F238E27FC236}">
                <a16:creationId xmlns:a16="http://schemas.microsoft.com/office/drawing/2014/main" id="{D1425576-20FE-55EC-A918-9458228281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3710" y="3429000"/>
            <a:ext cx="1798219" cy="1798219"/>
          </a:xfrm>
          <a:prstGeom prst="rect">
            <a:avLst/>
          </a:prstGeom>
        </p:spPr>
      </p:pic>
    </p:spTree>
    <p:extLst>
      <p:ext uri="{BB962C8B-B14F-4D97-AF65-F5344CB8AC3E}">
        <p14:creationId xmlns:p14="http://schemas.microsoft.com/office/powerpoint/2010/main" val="122223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55096-D926-C8A2-962D-6A7343CD46A4}"/>
              </a:ext>
            </a:extLst>
          </p:cNvPr>
          <p:cNvSpPr>
            <a:spLocks noGrp="1"/>
          </p:cNvSpPr>
          <p:nvPr>
            <p:ph type="sldNum" sz="quarter" idx="12"/>
          </p:nvPr>
        </p:nvSpPr>
        <p:spPr/>
        <p:txBody>
          <a:bodyPr/>
          <a:lstStyle/>
          <a:p>
            <a:fld id="{97AC7950-78DC-344A-923E-55CEC8EC34B4}" type="slidenum">
              <a:rPr lang="en-US" smtClean="0"/>
              <a:pPr/>
              <a:t>2</a:t>
            </a:fld>
            <a:endParaRPr lang="en-US" dirty="0"/>
          </a:p>
        </p:txBody>
      </p:sp>
      <p:sp>
        <p:nvSpPr>
          <p:cNvPr id="4" name="Title 3">
            <a:extLst>
              <a:ext uri="{FF2B5EF4-FFF2-40B4-BE49-F238E27FC236}">
                <a16:creationId xmlns:a16="http://schemas.microsoft.com/office/drawing/2014/main" id="{705B36B4-526B-A209-FF76-B063F30663B4}"/>
              </a:ext>
            </a:extLst>
          </p:cNvPr>
          <p:cNvSpPr>
            <a:spLocks noGrp="1"/>
          </p:cNvSpPr>
          <p:nvPr>
            <p:ph type="title"/>
          </p:nvPr>
        </p:nvSpPr>
        <p:spPr>
          <a:xfrm>
            <a:off x="626763" y="275554"/>
            <a:ext cx="10938473" cy="731170"/>
          </a:xfrm>
        </p:spPr>
        <p:txBody>
          <a:bodyPr/>
          <a:lstStyle/>
          <a:p>
            <a:r>
              <a:rPr lang="en-US" dirty="0"/>
              <a:t>Problem Statement</a:t>
            </a:r>
          </a:p>
        </p:txBody>
      </p:sp>
      <p:sp>
        <p:nvSpPr>
          <p:cNvPr id="3" name="Content Placeholder 2">
            <a:extLst>
              <a:ext uri="{FF2B5EF4-FFF2-40B4-BE49-F238E27FC236}">
                <a16:creationId xmlns:a16="http://schemas.microsoft.com/office/drawing/2014/main" id="{8D2B2CA1-569D-BFDB-04D2-766CD90AAB69}"/>
              </a:ext>
            </a:extLst>
          </p:cNvPr>
          <p:cNvSpPr>
            <a:spLocks noGrp="1"/>
          </p:cNvSpPr>
          <p:nvPr>
            <p:ph idx="1"/>
          </p:nvPr>
        </p:nvSpPr>
        <p:spPr>
          <a:xfrm>
            <a:off x="575273" y="913579"/>
            <a:ext cx="10972800" cy="1829621"/>
          </a:xfrm>
        </p:spPr>
        <p:txBody>
          <a:bodyPr>
            <a:normAutofit/>
          </a:bodyPr>
          <a:lstStyle/>
          <a:p>
            <a:r>
              <a:rPr lang="en-US" b="1" dirty="0">
                <a:solidFill>
                  <a:srgbClr val="0432FF"/>
                </a:solidFill>
              </a:rPr>
              <a:t>Minimization techniques such as K-maps become complex when number of variables increase.</a:t>
            </a:r>
          </a:p>
          <a:p>
            <a:r>
              <a:rPr lang="en-US" b="1" dirty="0">
                <a:solidFill>
                  <a:srgbClr val="0432FF"/>
                </a:solidFill>
              </a:rPr>
              <a:t>Ensuring all prime implicants are considered without redundancy.</a:t>
            </a:r>
          </a:p>
          <a:p>
            <a:r>
              <a:rPr lang="en-US" b="1" dirty="0">
                <a:solidFill>
                  <a:srgbClr val="0432FF"/>
                </a:solidFill>
              </a:rPr>
              <a:t>Critical in areas like VLSI design</a:t>
            </a:r>
          </a:p>
        </p:txBody>
      </p:sp>
      <p:sp>
        <p:nvSpPr>
          <p:cNvPr id="6" name="Title 3">
            <a:extLst>
              <a:ext uri="{FF2B5EF4-FFF2-40B4-BE49-F238E27FC236}">
                <a16:creationId xmlns:a16="http://schemas.microsoft.com/office/drawing/2014/main" id="{BEE7B53A-37B4-A57A-9707-2A8E28F57F97}"/>
              </a:ext>
            </a:extLst>
          </p:cNvPr>
          <p:cNvSpPr txBox="1">
            <a:spLocks/>
          </p:cNvSpPr>
          <p:nvPr/>
        </p:nvSpPr>
        <p:spPr>
          <a:xfrm>
            <a:off x="626763" y="3058461"/>
            <a:ext cx="10938473" cy="7311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3200" b="1" i="0" kern="1200" dirty="0">
                <a:solidFill>
                  <a:srgbClr val="001E62"/>
                </a:solidFill>
                <a:latin typeface="Helvetica"/>
                <a:ea typeface="+mn-ea"/>
                <a:cs typeface="Helvetica"/>
              </a:defRPr>
            </a:lvl1pPr>
          </a:lstStyle>
          <a:p>
            <a:r>
              <a:rPr lang="en-IN" dirty="0"/>
              <a:t>Why Quine-McClusky</a:t>
            </a:r>
          </a:p>
        </p:txBody>
      </p:sp>
      <p:sp>
        <p:nvSpPr>
          <p:cNvPr id="7" name="Content Placeholder 2">
            <a:extLst>
              <a:ext uri="{FF2B5EF4-FFF2-40B4-BE49-F238E27FC236}">
                <a16:creationId xmlns:a16="http://schemas.microsoft.com/office/drawing/2014/main" id="{38E1FDA7-6D23-178A-49C4-D6C489D54A55}"/>
              </a:ext>
            </a:extLst>
          </p:cNvPr>
          <p:cNvSpPr txBox="1">
            <a:spLocks/>
          </p:cNvSpPr>
          <p:nvPr/>
        </p:nvSpPr>
        <p:spPr>
          <a:xfrm>
            <a:off x="575273" y="3789902"/>
            <a:ext cx="10972800" cy="18296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2"/>
              </a:buClr>
              <a:buFont typeface="Andale Mono"/>
              <a:buChar char="▸"/>
              <a:defRPr sz="2400" b="0" i="0" kern="1200">
                <a:solidFill>
                  <a:schemeClr val="tx1"/>
                </a:solidFill>
                <a:latin typeface="Helvetica" pitchFamily="2" charset="0"/>
                <a:ea typeface="+mn-ea"/>
                <a:cs typeface="Calibri" panose="020F0502020204030204" pitchFamily="34" charset="0"/>
              </a:defRPr>
            </a:lvl1pPr>
            <a:lvl2pPr marL="742950" indent="-285750" algn="l" defTabSz="457200" rtl="0" eaLnBrk="1" latinLnBrk="0" hangingPunct="1">
              <a:spcBef>
                <a:spcPct val="20000"/>
              </a:spcBef>
              <a:buSzPct val="80000"/>
              <a:buFont typeface="Arial"/>
              <a:buChar char="–"/>
              <a:defRPr sz="2000" b="0" i="0" kern="1200">
                <a:solidFill>
                  <a:schemeClr val="tx1"/>
                </a:solidFill>
                <a:latin typeface="Helvetica" pitchFamily="2" charset="0"/>
                <a:ea typeface="+mn-ea"/>
                <a:cs typeface="Calibri" panose="020F0502020204030204" pitchFamily="34" charset="0"/>
              </a:defRPr>
            </a:lvl2pPr>
            <a:lvl3pPr marL="1143000" indent="-228600" algn="l" defTabSz="457200" rtl="0" eaLnBrk="1" latinLnBrk="0" hangingPunct="1">
              <a:spcBef>
                <a:spcPct val="20000"/>
              </a:spcBef>
              <a:buClr>
                <a:schemeClr val="tx1">
                  <a:lumMod val="50000"/>
                  <a:lumOff val="50000"/>
                </a:schemeClr>
              </a:buClr>
              <a:buFont typeface="Arial"/>
              <a:buChar char="•"/>
              <a:defRPr sz="1800" b="0" i="0" kern="1200">
                <a:solidFill>
                  <a:schemeClr val="tx1"/>
                </a:solidFill>
                <a:latin typeface="Helvetica" pitchFamily="2" charset="0"/>
                <a:ea typeface="+mn-ea"/>
                <a:cs typeface="Calibri" panose="020F0502020204030204" pitchFamily="34" charset="0"/>
              </a:defRPr>
            </a:lvl3pPr>
            <a:lvl4pPr marL="1600200" indent="-228600" algn="l" defTabSz="457200" rtl="0" eaLnBrk="1" latinLnBrk="0" hangingPunct="1">
              <a:spcBef>
                <a:spcPct val="20000"/>
              </a:spcBef>
              <a:buSzPct val="90000"/>
              <a:buFont typeface="Arial"/>
              <a:buChar char="–"/>
              <a:defRPr sz="1600" b="0" i="0" kern="1200">
                <a:solidFill>
                  <a:schemeClr val="tx1"/>
                </a:solidFill>
                <a:latin typeface="Helvetica" pitchFamily="2" charset="0"/>
                <a:ea typeface="+mn-ea"/>
                <a:cs typeface="Calibri" panose="020F0502020204030204" pitchFamily="34" charset="0"/>
              </a:defRPr>
            </a:lvl4pPr>
            <a:lvl5pPr marL="2057400" indent="-228600" algn="l" defTabSz="457200" rtl="0" eaLnBrk="1" latinLnBrk="0" hangingPunct="1">
              <a:spcBef>
                <a:spcPct val="20000"/>
              </a:spcBef>
              <a:buFont typeface="Arial"/>
              <a:buChar char="»"/>
              <a:defRPr sz="1600" b="0" i="0" kern="1200">
                <a:solidFill>
                  <a:schemeClr val="tx1"/>
                </a:solidFill>
                <a:latin typeface="Helvetica" pitchFamily="2"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0432FF"/>
                </a:solidFill>
              </a:rPr>
              <a:t>Systematic approach</a:t>
            </a:r>
          </a:p>
          <a:p>
            <a:r>
              <a:rPr lang="en-US" b="1" dirty="0">
                <a:solidFill>
                  <a:srgbClr val="0432FF"/>
                </a:solidFill>
              </a:rPr>
              <a:t>Can handle large number of variables</a:t>
            </a:r>
          </a:p>
          <a:p>
            <a:r>
              <a:rPr lang="en-US" b="1" dirty="0">
                <a:solidFill>
                  <a:srgbClr val="0432FF"/>
                </a:solidFill>
              </a:rPr>
              <a:t>Computer based</a:t>
            </a:r>
          </a:p>
          <a:p>
            <a:r>
              <a:rPr lang="en-US" b="1" dirty="0">
                <a:solidFill>
                  <a:srgbClr val="0432FF"/>
                </a:solidFill>
              </a:rPr>
              <a:t>Doesn’t require pattern recognition</a:t>
            </a:r>
          </a:p>
        </p:txBody>
      </p:sp>
      <p:pic>
        <p:nvPicPr>
          <p:cNvPr id="8" name="Graphic 7" descr="Cloud Computing outline">
            <a:extLst>
              <a:ext uri="{FF2B5EF4-FFF2-40B4-BE49-F238E27FC236}">
                <a16:creationId xmlns:a16="http://schemas.microsoft.com/office/drawing/2014/main" id="{F3BD64A7-9948-5A74-ADC0-060E7EB26C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6625" y="3775760"/>
            <a:ext cx="1630101" cy="1630101"/>
          </a:xfrm>
          <a:prstGeom prst="rect">
            <a:avLst/>
          </a:prstGeom>
        </p:spPr>
      </p:pic>
      <p:pic>
        <p:nvPicPr>
          <p:cNvPr id="10" name="Graphic 9" descr="Left Brain with solid fill">
            <a:extLst>
              <a:ext uri="{FF2B5EF4-FFF2-40B4-BE49-F238E27FC236}">
                <a16:creationId xmlns:a16="http://schemas.microsoft.com/office/drawing/2014/main" id="{29EAF351-9320-1F6B-532F-8161D2501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0606" y="4104892"/>
            <a:ext cx="1329160" cy="1329160"/>
          </a:xfrm>
          <a:prstGeom prst="rect">
            <a:avLst/>
          </a:prstGeom>
        </p:spPr>
      </p:pic>
    </p:spTree>
    <p:extLst>
      <p:ext uri="{BB962C8B-B14F-4D97-AF65-F5344CB8AC3E}">
        <p14:creationId xmlns:p14="http://schemas.microsoft.com/office/powerpoint/2010/main" val="236434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55096-D926-C8A2-962D-6A7343CD46A4}"/>
              </a:ext>
            </a:extLst>
          </p:cNvPr>
          <p:cNvSpPr>
            <a:spLocks noGrp="1"/>
          </p:cNvSpPr>
          <p:nvPr>
            <p:ph type="sldNum" sz="quarter" idx="12"/>
          </p:nvPr>
        </p:nvSpPr>
        <p:spPr/>
        <p:txBody>
          <a:bodyPr/>
          <a:lstStyle/>
          <a:p>
            <a:fld id="{97AC7950-78DC-344A-923E-55CEC8EC34B4}" type="slidenum">
              <a:rPr lang="en-US" smtClean="0"/>
              <a:pPr/>
              <a:t>3</a:t>
            </a:fld>
            <a:endParaRPr lang="en-US" dirty="0"/>
          </a:p>
        </p:txBody>
      </p:sp>
      <p:sp>
        <p:nvSpPr>
          <p:cNvPr id="4" name="Title 3">
            <a:extLst>
              <a:ext uri="{FF2B5EF4-FFF2-40B4-BE49-F238E27FC236}">
                <a16:creationId xmlns:a16="http://schemas.microsoft.com/office/drawing/2014/main" id="{705B36B4-526B-A209-FF76-B063F30663B4}"/>
              </a:ext>
            </a:extLst>
          </p:cNvPr>
          <p:cNvSpPr>
            <a:spLocks noGrp="1"/>
          </p:cNvSpPr>
          <p:nvPr>
            <p:ph type="title"/>
          </p:nvPr>
        </p:nvSpPr>
        <p:spPr>
          <a:xfrm>
            <a:off x="643927" y="36698"/>
            <a:ext cx="10938473" cy="731170"/>
          </a:xfrm>
        </p:spPr>
        <p:txBody>
          <a:bodyPr/>
          <a:lstStyle/>
          <a:p>
            <a:r>
              <a:rPr lang="en-US" dirty="0"/>
              <a:t>Techniques</a:t>
            </a:r>
          </a:p>
        </p:txBody>
      </p:sp>
      <p:sp>
        <p:nvSpPr>
          <p:cNvPr id="3" name="Content Placeholder 2">
            <a:extLst>
              <a:ext uri="{FF2B5EF4-FFF2-40B4-BE49-F238E27FC236}">
                <a16:creationId xmlns:a16="http://schemas.microsoft.com/office/drawing/2014/main" id="{8D2B2CA1-569D-BFDB-04D2-766CD90AAB69}"/>
              </a:ext>
            </a:extLst>
          </p:cNvPr>
          <p:cNvSpPr>
            <a:spLocks noGrp="1"/>
          </p:cNvSpPr>
          <p:nvPr>
            <p:ph idx="1"/>
          </p:nvPr>
        </p:nvSpPr>
        <p:spPr>
          <a:xfrm>
            <a:off x="609600" y="742053"/>
            <a:ext cx="10972800" cy="5172610"/>
          </a:xfrm>
        </p:spPr>
        <p:txBody>
          <a:bodyPr>
            <a:normAutofit/>
          </a:bodyPr>
          <a:lstStyle/>
          <a:p>
            <a:r>
              <a:rPr lang="en-US" b="1" dirty="0">
                <a:solidFill>
                  <a:srgbClr val="0432FF"/>
                </a:solidFill>
              </a:rPr>
              <a:t>Methodology:</a:t>
            </a:r>
          </a:p>
          <a:p>
            <a:pPr lvl="1"/>
            <a:r>
              <a:rPr lang="en-US" b="1" dirty="0">
                <a:solidFill>
                  <a:srgbClr val="0432FF"/>
                </a:solidFill>
              </a:rPr>
              <a:t>Input parsing</a:t>
            </a:r>
          </a:p>
          <a:p>
            <a:pPr lvl="1"/>
            <a:r>
              <a:rPr lang="en-US" b="1" dirty="0">
                <a:solidFill>
                  <a:srgbClr val="0432FF"/>
                </a:solidFill>
              </a:rPr>
              <a:t>Prime implicant generation</a:t>
            </a:r>
          </a:p>
          <a:p>
            <a:pPr lvl="1"/>
            <a:r>
              <a:rPr lang="en-US" b="1" dirty="0">
                <a:solidFill>
                  <a:srgbClr val="0432FF"/>
                </a:solidFill>
              </a:rPr>
              <a:t>Prime implicant chart</a:t>
            </a:r>
          </a:p>
          <a:p>
            <a:pPr lvl="1"/>
            <a:r>
              <a:rPr lang="en-US" b="1" dirty="0">
                <a:solidFill>
                  <a:srgbClr val="0432FF"/>
                </a:solidFill>
              </a:rPr>
              <a:t>Formation of expression</a:t>
            </a:r>
          </a:p>
          <a:p>
            <a:pPr lvl="1"/>
            <a:r>
              <a:rPr lang="en-US" b="1" dirty="0">
                <a:solidFill>
                  <a:srgbClr val="0432FF"/>
                </a:solidFill>
              </a:rPr>
              <a:t>Output on GUI</a:t>
            </a:r>
          </a:p>
          <a:p>
            <a:pPr marL="457200" lvl="1" indent="0">
              <a:buNone/>
            </a:pPr>
            <a:endParaRPr lang="en-US" b="1" dirty="0">
              <a:solidFill>
                <a:srgbClr val="0432FF"/>
              </a:solidFill>
            </a:endParaRPr>
          </a:p>
          <a:p>
            <a:r>
              <a:rPr lang="en-US" b="1" dirty="0">
                <a:solidFill>
                  <a:srgbClr val="0432FF"/>
                </a:solidFill>
              </a:rPr>
              <a:t>Key features:</a:t>
            </a:r>
          </a:p>
          <a:p>
            <a:pPr lvl="1"/>
            <a:r>
              <a:rPr lang="en-US" b="1" dirty="0">
                <a:solidFill>
                  <a:srgbClr val="0432FF"/>
                </a:solidFill>
              </a:rPr>
              <a:t>User friendly</a:t>
            </a:r>
          </a:p>
          <a:p>
            <a:pPr lvl="1"/>
            <a:r>
              <a:rPr lang="en-US" b="1" dirty="0">
                <a:solidFill>
                  <a:srgbClr val="0432FF"/>
                </a:solidFill>
              </a:rPr>
              <a:t>Scalable</a:t>
            </a:r>
          </a:p>
          <a:p>
            <a:pPr lvl="1"/>
            <a:r>
              <a:rPr lang="en-US" b="1" dirty="0">
                <a:solidFill>
                  <a:srgbClr val="0432FF"/>
                </a:solidFill>
              </a:rPr>
              <a:t>File handling</a:t>
            </a:r>
          </a:p>
          <a:p>
            <a:pPr lvl="1"/>
            <a:r>
              <a:rPr lang="en-US" b="1" dirty="0">
                <a:solidFill>
                  <a:srgbClr val="0432FF"/>
                </a:solidFill>
              </a:rPr>
              <a:t>GUI for better visualization</a:t>
            </a:r>
          </a:p>
          <a:p>
            <a:pPr lvl="1"/>
            <a:endParaRPr lang="en-US" b="1" dirty="0">
              <a:solidFill>
                <a:srgbClr val="0432FF"/>
              </a:solidFill>
            </a:endParaRPr>
          </a:p>
          <a:p>
            <a:pPr lvl="1"/>
            <a:endParaRPr lang="en-US" b="1" dirty="0">
              <a:solidFill>
                <a:srgbClr val="0432FF"/>
              </a:solidFill>
            </a:endParaRPr>
          </a:p>
          <a:p>
            <a:pPr marL="457200" lvl="1" indent="0">
              <a:buNone/>
            </a:pPr>
            <a:endParaRPr lang="en-US" b="1" dirty="0">
              <a:solidFill>
                <a:srgbClr val="0432FF"/>
              </a:solidFill>
            </a:endParaRPr>
          </a:p>
        </p:txBody>
      </p:sp>
      <p:sp>
        <p:nvSpPr>
          <p:cNvPr id="5" name="Title 3">
            <a:extLst>
              <a:ext uri="{FF2B5EF4-FFF2-40B4-BE49-F238E27FC236}">
                <a16:creationId xmlns:a16="http://schemas.microsoft.com/office/drawing/2014/main" id="{8C95F159-9C70-2F0C-4F77-0F0949291581}"/>
              </a:ext>
            </a:extLst>
          </p:cNvPr>
          <p:cNvSpPr txBox="1">
            <a:spLocks/>
          </p:cNvSpPr>
          <p:nvPr/>
        </p:nvSpPr>
        <p:spPr>
          <a:xfrm>
            <a:off x="796327" y="3264787"/>
            <a:ext cx="10938473" cy="731170"/>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3200" b="1" i="0" kern="1200" dirty="0">
                <a:solidFill>
                  <a:srgbClr val="001E62"/>
                </a:solidFill>
                <a:latin typeface="Helvetica"/>
                <a:ea typeface="+mn-ea"/>
                <a:cs typeface="Helvetica"/>
              </a:defRPr>
            </a:lvl1pPr>
          </a:lstStyle>
          <a:p>
            <a:endParaRPr lang="en-IN" dirty="0"/>
          </a:p>
        </p:txBody>
      </p:sp>
      <p:pic>
        <p:nvPicPr>
          <p:cNvPr id="7" name="Graphic 6" descr="Folder Search outline">
            <a:extLst>
              <a:ext uri="{FF2B5EF4-FFF2-40B4-BE49-F238E27FC236}">
                <a16:creationId xmlns:a16="http://schemas.microsoft.com/office/drawing/2014/main" id="{306DA4C2-5CF9-6461-BE01-D0ABB93BC6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1281" y="3645180"/>
            <a:ext cx="1599236" cy="1599236"/>
          </a:xfrm>
          <a:prstGeom prst="rect">
            <a:avLst/>
          </a:prstGeom>
        </p:spPr>
      </p:pic>
      <p:pic>
        <p:nvPicPr>
          <p:cNvPr id="9" name="Graphic 8" descr="Ui Ux outline">
            <a:extLst>
              <a:ext uri="{FF2B5EF4-FFF2-40B4-BE49-F238E27FC236}">
                <a16:creationId xmlns:a16="http://schemas.microsoft.com/office/drawing/2014/main" id="{C70F3BC4-08AD-0453-544E-705682C81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0942" y="3768523"/>
            <a:ext cx="1455516" cy="1455516"/>
          </a:xfrm>
          <a:prstGeom prst="rect">
            <a:avLst/>
          </a:prstGeom>
        </p:spPr>
      </p:pic>
      <p:pic>
        <p:nvPicPr>
          <p:cNvPr id="11" name="Graphic 10" descr="Linear Graph outline">
            <a:extLst>
              <a:ext uri="{FF2B5EF4-FFF2-40B4-BE49-F238E27FC236}">
                <a16:creationId xmlns:a16="http://schemas.microsoft.com/office/drawing/2014/main" id="{C9DC7F04-3FA9-D7D4-2BE6-42EC67CABD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68958" y="3875140"/>
            <a:ext cx="1249103" cy="1249103"/>
          </a:xfrm>
          <a:prstGeom prst="rect">
            <a:avLst/>
          </a:prstGeom>
        </p:spPr>
      </p:pic>
    </p:spTree>
    <p:extLst>
      <p:ext uri="{BB962C8B-B14F-4D97-AF65-F5344CB8AC3E}">
        <p14:creationId xmlns:p14="http://schemas.microsoft.com/office/powerpoint/2010/main" val="192059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2DC36B-ABAF-2886-E153-7146190A4BA3}"/>
              </a:ext>
            </a:extLst>
          </p:cNvPr>
          <p:cNvSpPr>
            <a:spLocks noGrp="1"/>
          </p:cNvSpPr>
          <p:nvPr>
            <p:ph type="sldNum" sz="quarter" idx="12"/>
          </p:nvPr>
        </p:nvSpPr>
        <p:spPr/>
        <p:txBody>
          <a:bodyPr/>
          <a:lstStyle/>
          <a:p>
            <a:fld id="{97AC7950-78DC-344A-923E-55CEC8EC34B4}" type="slidenum">
              <a:rPr lang="en-US" smtClean="0"/>
              <a:pPr/>
              <a:t>4</a:t>
            </a:fld>
            <a:endParaRPr lang="en-US" dirty="0"/>
          </a:p>
        </p:txBody>
      </p:sp>
      <p:sp>
        <p:nvSpPr>
          <p:cNvPr id="3" name="Content Placeholder 2">
            <a:extLst>
              <a:ext uri="{FF2B5EF4-FFF2-40B4-BE49-F238E27FC236}">
                <a16:creationId xmlns:a16="http://schemas.microsoft.com/office/drawing/2014/main" id="{87B326F1-9965-C22F-B285-957DD506759B}"/>
              </a:ext>
            </a:extLst>
          </p:cNvPr>
          <p:cNvSpPr>
            <a:spLocks noGrp="1"/>
          </p:cNvSpPr>
          <p:nvPr>
            <p:ph idx="1"/>
          </p:nvPr>
        </p:nvSpPr>
        <p:spPr/>
        <p:txBody>
          <a:bodyPr>
            <a:normAutofit/>
          </a:bodyPr>
          <a:lstStyle/>
          <a:p>
            <a:pPr marL="457200" indent="-457200">
              <a:buFont typeface="+mj-lt"/>
              <a:buAutoNum type="arabicPeriod"/>
            </a:pPr>
            <a:r>
              <a:rPr lang="en-US" sz="2000" b="1" dirty="0">
                <a:solidFill>
                  <a:srgbClr val="0432FF"/>
                </a:solidFill>
              </a:rPr>
              <a:t>Optimization of the Quine-McCluskey Method for the Minimization of the Boolean Expressions</a:t>
            </a:r>
            <a:r>
              <a:rPr lang="en-IN" sz="2000" b="1" dirty="0">
                <a:solidFill>
                  <a:srgbClr val="0432FF"/>
                </a:solidFill>
              </a:rPr>
              <a:t>: </a:t>
            </a:r>
            <a:r>
              <a:rPr lang="en-IN" sz="2000" dirty="0">
                <a:solidFill>
                  <a:srgbClr val="0432FF"/>
                </a:solidFill>
              </a:rPr>
              <a:t>Minimization using K-map gets complex as the number of variables increases, and the traditional QM method gets computationally expensive when variables increase. Hence, this paper proposes an optimized Quine-McClusky method that reduces the run time complexity of the algorithm </a:t>
            </a:r>
            <a:r>
              <a:rPr lang="en-US" sz="2000" dirty="0">
                <a:solidFill>
                  <a:srgbClr val="0432FF"/>
                </a:solidFill>
              </a:rPr>
              <a:t>by proposing an efficient algorithm for determining Prime Implicants.</a:t>
            </a:r>
          </a:p>
          <a:p>
            <a:pPr marL="457200" indent="-457200">
              <a:buFont typeface="+mj-lt"/>
              <a:buAutoNum type="arabicPeriod"/>
            </a:pPr>
            <a:endParaRPr lang="en-US" sz="2000" dirty="0">
              <a:solidFill>
                <a:srgbClr val="0432FF"/>
              </a:solidFill>
            </a:endParaRPr>
          </a:p>
          <a:p>
            <a:pPr marL="457200" indent="-457200">
              <a:buFont typeface="+mj-lt"/>
              <a:buAutoNum type="arabicPeriod"/>
            </a:pPr>
            <a:r>
              <a:rPr lang="en-US" sz="2000" b="1" dirty="0">
                <a:solidFill>
                  <a:srgbClr val="0432FF"/>
                </a:solidFill>
              </a:rPr>
              <a:t>A Fully Implicit Quine-McCluskey Procedure Using BDDs: </a:t>
            </a:r>
            <a:r>
              <a:rPr lang="en-US" sz="2000" dirty="0">
                <a:solidFill>
                  <a:srgbClr val="0432FF"/>
                </a:solidFill>
              </a:rPr>
              <a:t>This paper presents an exact method for minimizing logic functions using BDDs to represent our functions. This approach differs from the classical approach in that it exploits the properties of the BDD data structure and the properties of a new extended space that they define to implicitly compute the Primes, Minterms and Covering table for the Quine-McCluskey procedure.</a:t>
            </a:r>
          </a:p>
          <a:p>
            <a:pPr marL="457200" indent="-457200" algn="just">
              <a:buFont typeface="+mj-lt"/>
              <a:buAutoNum type="arabicPeriod"/>
            </a:pPr>
            <a:endParaRPr lang="en-US" sz="2000" b="1" dirty="0"/>
          </a:p>
          <a:p>
            <a:pPr marL="457200" indent="-457200">
              <a:buFont typeface="+mj-lt"/>
              <a:buAutoNum type="arabicPeriod"/>
            </a:pPr>
            <a:endParaRPr lang="en-IN" sz="2000" dirty="0"/>
          </a:p>
        </p:txBody>
      </p:sp>
      <p:sp>
        <p:nvSpPr>
          <p:cNvPr id="4" name="Title 3">
            <a:extLst>
              <a:ext uri="{FF2B5EF4-FFF2-40B4-BE49-F238E27FC236}">
                <a16:creationId xmlns:a16="http://schemas.microsoft.com/office/drawing/2014/main" id="{EBD36060-B594-5EA4-1805-7D146821B8D4}"/>
              </a:ext>
            </a:extLst>
          </p:cNvPr>
          <p:cNvSpPr>
            <a:spLocks noGrp="1"/>
          </p:cNvSpPr>
          <p:nvPr>
            <p:ph type="title"/>
          </p:nvPr>
        </p:nvSpPr>
        <p:spPr/>
        <p:txBody>
          <a:bodyPr/>
          <a:lstStyle/>
          <a:p>
            <a:r>
              <a:rPr lang="en-IN" dirty="0"/>
              <a:t>Literature review</a:t>
            </a:r>
          </a:p>
        </p:txBody>
      </p:sp>
    </p:spTree>
    <p:extLst>
      <p:ext uri="{BB962C8B-B14F-4D97-AF65-F5344CB8AC3E}">
        <p14:creationId xmlns:p14="http://schemas.microsoft.com/office/powerpoint/2010/main" val="99556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832D65-FCDE-13CF-CC33-658BF16D8466}"/>
              </a:ext>
            </a:extLst>
          </p:cNvPr>
          <p:cNvSpPr>
            <a:spLocks noGrp="1"/>
          </p:cNvSpPr>
          <p:nvPr>
            <p:ph type="sldNum" sz="quarter" idx="12"/>
          </p:nvPr>
        </p:nvSpPr>
        <p:spPr/>
        <p:txBody>
          <a:bodyPr/>
          <a:lstStyle/>
          <a:p>
            <a:fld id="{97AC7950-78DC-344A-923E-55CEC8EC34B4}" type="slidenum">
              <a:rPr lang="en-US" smtClean="0"/>
              <a:pPr/>
              <a:t>5</a:t>
            </a:fld>
            <a:endParaRPr lang="en-US" dirty="0"/>
          </a:p>
        </p:txBody>
      </p:sp>
      <p:sp>
        <p:nvSpPr>
          <p:cNvPr id="3" name="Content Placeholder 2">
            <a:extLst>
              <a:ext uri="{FF2B5EF4-FFF2-40B4-BE49-F238E27FC236}">
                <a16:creationId xmlns:a16="http://schemas.microsoft.com/office/drawing/2014/main" id="{692D59FA-B02F-0832-45CE-640D70818E5D}"/>
              </a:ext>
            </a:extLst>
          </p:cNvPr>
          <p:cNvSpPr>
            <a:spLocks noGrp="1"/>
          </p:cNvSpPr>
          <p:nvPr>
            <p:ph idx="1"/>
          </p:nvPr>
        </p:nvSpPr>
        <p:spPr/>
        <p:txBody>
          <a:bodyPr>
            <a:normAutofit fontScale="85000" lnSpcReduction="20000"/>
          </a:bodyPr>
          <a:lstStyle/>
          <a:p>
            <a:pPr marL="457200" indent="-457200" algn="just">
              <a:buFont typeface="+mj-lt"/>
              <a:buAutoNum type="arabicPeriod" startAt="3"/>
            </a:pPr>
            <a:r>
              <a:rPr lang="en-IN" b="1" dirty="0">
                <a:solidFill>
                  <a:srgbClr val="0432FF"/>
                </a:solidFill>
              </a:rPr>
              <a:t>Quine-McCluskey algorithm on GPU: </a:t>
            </a:r>
            <a:r>
              <a:rPr lang="en-US" dirty="0">
                <a:solidFill>
                  <a:srgbClr val="0432FF"/>
                </a:solidFill>
              </a:rPr>
              <a:t>This paper deals with the parallelization of the Quine–McCluskey algorithm. This Boolean function minimization algorithm has a limitation when dealing with more than four variables. The problem computed by this algorithm is NP-hard, and the algorithm’s runtime grows exponentially with the number of variables. The goal is to show that parallel implementation of the Quine–McCluskey algorithm on graphics processing units (GPUs) brings significant acceleration of the computing process. </a:t>
            </a:r>
          </a:p>
          <a:p>
            <a:pPr marL="457200" indent="-457200" algn="just">
              <a:buFont typeface="+mj-lt"/>
              <a:buAutoNum type="arabicPeriod" startAt="3"/>
            </a:pPr>
            <a:endParaRPr lang="en-US" b="1" dirty="0">
              <a:solidFill>
                <a:srgbClr val="0432FF"/>
              </a:solidFill>
            </a:endParaRPr>
          </a:p>
          <a:p>
            <a:pPr marL="457200" indent="-457200" algn="just">
              <a:buFont typeface="+mj-lt"/>
              <a:buAutoNum type="arabicPeriod" startAt="3"/>
            </a:pPr>
            <a:r>
              <a:rPr lang="en-US" b="1" dirty="0">
                <a:solidFill>
                  <a:srgbClr val="0432FF"/>
                </a:solidFill>
              </a:rPr>
              <a:t>An Improved Quine-McCluskey Algorithm for Circuit Minimization: </a:t>
            </a:r>
            <a:r>
              <a:rPr lang="en-US" dirty="0">
                <a:solidFill>
                  <a:srgbClr val="0432FF"/>
                </a:solidFill>
              </a:rPr>
              <a:t>This paper revises the Quine-McCluskey Algorithm for circuit minimization problems. Quine-McCluskey method repeatedly finds the prime implicant and employs additional procedures such as trial-and-error, branch-and-bound, and Petrick’s process as a means of circuit minimization. On the contrary, the proposed algorithm produces an implicant chart beforehand to simplify the search for the prime implicant. In addition, it determines a set cover to streamline the search for 1st and 2nd essential prime implicants. When applied to 3-variable and 4-variable experimental data, the proposed algorithm has obtained the optimal solutions much more simply and accurately than the Quine-McCluskey method.</a:t>
            </a:r>
          </a:p>
          <a:p>
            <a:endParaRPr lang="en-IN" dirty="0"/>
          </a:p>
        </p:txBody>
      </p:sp>
      <p:sp>
        <p:nvSpPr>
          <p:cNvPr id="4" name="Title 3">
            <a:extLst>
              <a:ext uri="{FF2B5EF4-FFF2-40B4-BE49-F238E27FC236}">
                <a16:creationId xmlns:a16="http://schemas.microsoft.com/office/drawing/2014/main" id="{40574277-54D1-FAEF-E972-AD8DD827BBC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80606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3E0B74-985C-BA4C-CA61-09881E767D86}"/>
              </a:ext>
            </a:extLst>
          </p:cNvPr>
          <p:cNvSpPr>
            <a:spLocks noGrp="1"/>
          </p:cNvSpPr>
          <p:nvPr>
            <p:ph type="sldNum" sz="quarter" idx="12"/>
          </p:nvPr>
        </p:nvSpPr>
        <p:spPr/>
        <p:txBody>
          <a:bodyPr/>
          <a:lstStyle/>
          <a:p>
            <a:fld id="{97AC7950-78DC-344A-923E-55CEC8EC34B4}" type="slidenum">
              <a:rPr lang="en-US" smtClean="0"/>
              <a:pPr/>
              <a:t>6</a:t>
            </a:fld>
            <a:endParaRPr lang="en-US" dirty="0"/>
          </a:p>
        </p:txBody>
      </p:sp>
      <p:sp>
        <p:nvSpPr>
          <p:cNvPr id="3" name="Content Placeholder 2">
            <a:extLst>
              <a:ext uri="{FF2B5EF4-FFF2-40B4-BE49-F238E27FC236}">
                <a16:creationId xmlns:a16="http://schemas.microsoft.com/office/drawing/2014/main" id="{62306248-32ED-835A-02B4-52F434D7B660}"/>
              </a:ext>
            </a:extLst>
          </p:cNvPr>
          <p:cNvSpPr>
            <a:spLocks noGrp="1"/>
          </p:cNvSpPr>
          <p:nvPr>
            <p:ph idx="1"/>
          </p:nvPr>
        </p:nvSpPr>
        <p:spPr>
          <a:xfrm>
            <a:off x="609600" y="1347999"/>
            <a:ext cx="10972800" cy="4525963"/>
          </a:xfrm>
        </p:spPr>
        <p:txBody>
          <a:bodyPr/>
          <a:lstStyle/>
          <a:p>
            <a:r>
              <a:rPr lang="en-US" sz="2000" b="1" dirty="0">
                <a:solidFill>
                  <a:srgbClr val="0432FF"/>
                </a:solidFill>
              </a:rPr>
              <a:t>Software Implementation of the Quine-McCluskey Algorithm for Logic Gate Minimization</a:t>
            </a:r>
            <a:r>
              <a:rPr lang="en-US" sz="2000" dirty="0">
                <a:solidFill>
                  <a:srgbClr val="0432FF"/>
                </a:solidFill>
              </a:rPr>
              <a:t>: In this paper, a menu-driven keyboard-based software package has been developed in C language under MS Windows to implement the Q-M algorithm for logic gate minimization.  Based on user input (i.e., logic expression), the system displays the sum of product (SOP) functions and minimized logic gates diagram. The experimental results demonstrate successful implementation, and the simplicity of the user interface makes the package a useful teaching and learning tool for both students and tutors.</a:t>
            </a:r>
            <a:endParaRPr lang="en-IN" sz="2000" dirty="0">
              <a:solidFill>
                <a:srgbClr val="0432FF"/>
              </a:solidFill>
            </a:endParaRPr>
          </a:p>
          <a:p>
            <a:pPr marL="0" indent="0">
              <a:buNone/>
            </a:pPr>
            <a:endParaRPr lang="en-IN" dirty="0"/>
          </a:p>
        </p:txBody>
      </p:sp>
      <p:sp>
        <p:nvSpPr>
          <p:cNvPr id="4" name="Title 3">
            <a:extLst>
              <a:ext uri="{FF2B5EF4-FFF2-40B4-BE49-F238E27FC236}">
                <a16:creationId xmlns:a16="http://schemas.microsoft.com/office/drawing/2014/main" id="{6256B4F4-EF30-A861-59C5-04DFFC759FFF}"/>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0819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A200DE-5C6B-7114-CE17-C1A4794A9877}"/>
              </a:ext>
            </a:extLst>
          </p:cNvPr>
          <p:cNvSpPr>
            <a:spLocks noGrp="1"/>
          </p:cNvSpPr>
          <p:nvPr>
            <p:ph type="sldNum" sz="quarter" idx="12"/>
          </p:nvPr>
        </p:nvSpPr>
        <p:spPr/>
        <p:txBody>
          <a:bodyPr/>
          <a:lstStyle/>
          <a:p>
            <a:fld id="{97AC7950-78DC-344A-923E-55CEC8EC34B4}" type="slidenum">
              <a:rPr lang="en-US" smtClean="0"/>
              <a:pPr/>
              <a:t>7</a:t>
            </a:fld>
            <a:endParaRPr lang="en-US" dirty="0"/>
          </a:p>
        </p:txBody>
      </p:sp>
      <p:sp>
        <p:nvSpPr>
          <p:cNvPr id="7" name="Title 3">
            <a:extLst>
              <a:ext uri="{FF2B5EF4-FFF2-40B4-BE49-F238E27FC236}">
                <a16:creationId xmlns:a16="http://schemas.microsoft.com/office/drawing/2014/main" id="{A0BD3687-C2EC-6385-908C-DEA10CD8FE61}"/>
              </a:ext>
            </a:extLst>
          </p:cNvPr>
          <p:cNvSpPr>
            <a:spLocks noGrp="1"/>
          </p:cNvSpPr>
          <p:nvPr>
            <p:ph type="title"/>
          </p:nvPr>
        </p:nvSpPr>
        <p:spPr>
          <a:xfrm>
            <a:off x="643927" y="23850"/>
            <a:ext cx="10938473" cy="731170"/>
          </a:xfrm>
        </p:spPr>
        <p:txBody>
          <a:bodyPr/>
          <a:lstStyle/>
          <a:p>
            <a:r>
              <a:rPr lang="en-US" dirty="0"/>
              <a:t>Result 1 – my program</a:t>
            </a:r>
          </a:p>
        </p:txBody>
      </p:sp>
      <p:pic>
        <p:nvPicPr>
          <p:cNvPr id="8" name="Content Placeholder 7">
            <a:extLst>
              <a:ext uri="{FF2B5EF4-FFF2-40B4-BE49-F238E27FC236}">
                <a16:creationId xmlns:a16="http://schemas.microsoft.com/office/drawing/2014/main" id="{D2BF4B63-6EEB-0F43-DA48-F68212EE1811}"/>
              </a:ext>
            </a:extLst>
          </p:cNvPr>
          <p:cNvPicPr>
            <a:picLocks noGrp="1" noChangeAspect="1"/>
          </p:cNvPicPr>
          <p:nvPr>
            <p:ph idx="1"/>
          </p:nvPr>
        </p:nvPicPr>
        <p:blipFill>
          <a:blip r:embed="rId2"/>
          <a:stretch>
            <a:fillRect/>
          </a:stretch>
        </p:blipFill>
        <p:spPr>
          <a:xfrm>
            <a:off x="937152" y="755020"/>
            <a:ext cx="10352022" cy="5510643"/>
          </a:xfrm>
        </p:spPr>
      </p:pic>
    </p:spTree>
    <p:extLst>
      <p:ext uri="{BB962C8B-B14F-4D97-AF65-F5344CB8AC3E}">
        <p14:creationId xmlns:p14="http://schemas.microsoft.com/office/powerpoint/2010/main" val="319982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95EDEA-41D1-8F4E-A294-823197F8ED3E}"/>
              </a:ext>
            </a:extLst>
          </p:cNvPr>
          <p:cNvSpPr>
            <a:spLocks noGrp="1"/>
          </p:cNvSpPr>
          <p:nvPr>
            <p:ph type="sldNum" sz="quarter" idx="12"/>
          </p:nvPr>
        </p:nvSpPr>
        <p:spPr/>
        <p:txBody>
          <a:bodyPr/>
          <a:lstStyle/>
          <a:p>
            <a:fld id="{97AC7950-78DC-344A-923E-55CEC8EC34B4}" type="slidenum">
              <a:rPr lang="en-US" smtClean="0"/>
              <a:pPr/>
              <a:t>8</a:t>
            </a:fld>
            <a:endParaRPr lang="en-US" dirty="0"/>
          </a:p>
        </p:txBody>
      </p:sp>
      <p:pic>
        <p:nvPicPr>
          <p:cNvPr id="7" name="Content Placeholder 6" descr="A computer screen with numbers and letters&#10;&#10;Description automatically generated">
            <a:extLst>
              <a:ext uri="{FF2B5EF4-FFF2-40B4-BE49-F238E27FC236}">
                <a16:creationId xmlns:a16="http://schemas.microsoft.com/office/drawing/2014/main" id="{242948A1-D3E8-C2BF-FACE-6404AC81FD14}"/>
              </a:ext>
            </a:extLst>
          </p:cNvPr>
          <p:cNvPicPr>
            <a:picLocks noGrp="1" noChangeAspect="1"/>
          </p:cNvPicPr>
          <p:nvPr>
            <p:ph idx="1"/>
          </p:nvPr>
        </p:nvPicPr>
        <p:blipFill>
          <a:blip r:embed="rId2"/>
          <a:stretch>
            <a:fillRect/>
          </a:stretch>
        </p:blipFill>
        <p:spPr>
          <a:xfrm>
            <a:off x="2931828" y="993775"/>
            <a:ext cx="6026977" cy="5299014"/>
          </a:xfrm>
        </p:spPr>
      </p:pic>
      <p:sp>
        <p:nvSpPr>
          <p:cNvPr id="8" name="Title 3">
            <a:extLst>
              <a:ext uri="{FF2B5EF4-FFF2-40B4-BE49-F238E27FC236}">
                <a16:creationId xmlns:a16="http://schemas.microsoft.com/office/drawing/2014/main" id="{AE6518EF-0AFA-C3FA-56A1-110A0E71A469}"/>
              </a:ext>
            </a:extLst>
          </p:cNvPr>
          <p:cNvSpPr>
            <a:spLocks noGrp="1"/>
          </p:cNvSpPr>
          <p:nvPr>
            <p:ph type="title"/>
          </p:nvPr>
        </p:nvSpPr>
        <p:spPr>
          <a:xfrm>
            <a:off x="643927" y="23850"/>
            <a:ext cx="10938473" cy="731170"/>
          </a:xfrm>
        </p:spPr>
        <p:txBody>
          <a:bodyPr/>
          <a:lstStyle/>
          <a:p>
            <a:r>
              <a:rPr lang="en-US" dirty="0"/>
              <a:t>Result 1 – espresso </a:t>
            </a:r>
          </a:p>
        </p:txBody>
      </p:sp>
    </p:spTree>
    <p:extLst>
      <p:ext uri="{BB962C8B-B14F-4D97-AF65-F5344CB8AC3E}">
        <p14:creationId xmlns:p14="http://schemas.microsoft.com/office/powerpoint/2010/main" val="2840927723"/>
      </p:ext>
    </p:extLst>
  </p:cSld>
  <p:clrMapOvr>
    <a:masterClrMapping/>
  </p:clrMapOvr>
</p:sld>
</file>

<file path=ppt/theme/theme1.xml><?xml version="1.0" encoding="utf-8"?>
<a:theme xmlns:a="http://schemas.openxmlformats.org/drawingml/2006/main" name="zhang-heterocl-0302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enesis">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miter lim="800000"/>
          <a:headEnd/>
          <a:tailEnd/>
        </a:ln>
        <a:effectLst/>
      </a:spPr>
      <a:bodyPr wrap="square" rtlCol="0" anchor="ctr">
        <a:spAutoFit/>
      </a:bodyPr>
      <a:lstStyle>
        <a:defPPr algn="ctr">
          <a:defRPr/>
        </a:defPPr>
      </a:lstStyle>
    </a:spDef>
    <a:lnDef>
      <a:spPr>
        <a:ln>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Helvetica"/>
            <a:cs typeface="Helvetica"/>
          </a:defRPr>
        </a:defPPr>
      </a:lstStyle>
    </a:txDef>
  </a:objectDefaults>
  <a:extraClrSchemeLst/>
  <a:extLst>
    <a:ext uri="{05A4C25C-085E-4340-85A3-A5531E510DB2}">
      <thm15:themeFamily xmlns:thm15="http://schemas.microsoft.com/office/thememl/2012/main" name="template.pptx" id="{54509EDD-BF50-4108-847A-4CC90CDBB115}" vid="{6A777683-8F90-42D1-8D03-26FDFCA003BC}"/>
    </a:ext>
  </a:extLst>
</a:theme>
</file>

<file path=ppt/theme/theme2.xml><?xml version="1.0" encoding="utf-8"?>
<a:theme xmlns:a="http://schemas.openxmlformats.org/drawingml/2006/main" name="Content Slides - Blue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bjitStyl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65E6AB8-79E5-4886-9576-8B567B9460D4}" vid="{40EE79D4-B91C-4FE6-A11E-918B1362A5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39079</TotalTime>
  <Words>802</Words>
  <Application>Microsoft Office PowerPoint</Application>
  <PresentationFormat>Widescreen</PresentationFormat>
  <Paragraphs>78</Paragraphs>
  <Slides>13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Andale Mono</vt:lpstr>
      <vt:lpstr>Arial</vt:lpstr>
      <vt:lpstr>Calibri</vt:lpstr>
      <vt:lpstr>Calisto MT</vt:lpstr>
      <vt:lpstr>Helvetica</vt:lpstr>
      <vt:lpstr>Palatino</vt:lpstr>
      <vt:lpstr>Segoe UI</vt:lpstr>
      <vt:lpstr>Wingdings</vt:lpstr>
      <vt:lpstr>zhang-heterocl-030218</vt:lpstr>
      <vt:lpstr>Content Slides - Blue Text</vt:lpstr>
      <vt:lpstr>PowerPoint Presentation</vt:lpstr>
      <vt:lpstr>Motivation</vt:lpstr>
      <vt:lpstr>Problem Statement</vt:lpstr>
      <vt:lpstr>Techniques</vt:lpstr>
      <vt:lpstr>Literature review</vt:lpstr>
      <vt:lpstr>PowerPoint Presentation</vt:lpstr>
      <vt:lpstr>PowerPoint Presentation</vt:lpstr>
      <vt:lpstr>Result 1 – my program</vt:lpstr>
      <vt:lpstr>Result 1 – espresso </vt:lpstr>
      <vt:lpstr>Result 2 – my program</vt:lpstr>
      <vt:lpstr>Result 2 – espresso </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Yi-Hsiang Lai</dc:creator>
  <cp:lastModifiedBy>Panchal, Drumil</cp:lastModifiedBy>
  <cp:revision>2083</cp:revision>
  <cp:lastPrinted>2019-02-19T16:44:09Z</cp:lastPrinted>
  <dcterms:created xsi:type="dcterms:W3CDTF">2019-02-11T01:50:13Z</dcterms:created>
  <dcterms:modified xsi:type="dcterms:W3CDTF">2024-12-06T17:07:11Z</dcterms:modified>
</cp:coreProperties>
</file>